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70" r:id="rId2"/>
    <p:sldId id="273" r:id="rId3"/>
    <p:sldId id="263" r:id="rId4"/>
    <p:sldId id="274" r:id="rId5"/>
  </p:sldIdLst>
  <p:sldSz cx="9144000" cy="6858000" type="letter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3393"/>
    <a:srgbClr val="6C3130"/>
    <a:srgbClr val="09AF54"/>
    <a:srgbClr val="855941"/>
    <a:srgbClr val="7A3E3A"/>
    <a:srgbClr val="50443F"/>
    <a:srgbClr val="EEC9BC"/>
    <a:srgbClr val="FFAC7C"/>
    <a:srgbClr val="695B79"/>
    <a:srgbClr val="CAA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C9F948-4017-4F32-96C4-FAA094C69805}" v="298" dt="2023-11-01T19:47:47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val, Eugenia" userId="f58bd166-bfd1-4176-8be1-3226ac149c76" providerId="ADAL" clId="{47C9F948-4017-4F32-96C4-FAA094C69805}"/>
    <pc:docChg chg="addSld delSld modSld">
      <pc:chgData name="Doval, Eugenia" userId="f58bd166-bfd1-4176-8be1-3226ac149c76" providerId="ADAL" clId="{47C9F948-4017-4F32-96C4-FAA094C69805}" dt="2023-11-01T19:47:53.607" v="301" actId="2890"/>
      <pc:docMkLst>
        <pc:docMk/>
      </pc:docMkLst>
      <pc:sldChg chg="addSp delSp modSp">
        <pc:chgData name="Doval, Eugenia" userId="f58bd166-bfd1-4176-8be1-3226ac149c76" providerId="ADAL" clId="{47C9F948-4017-4F32-96C4-FAA094C69805}" dt="2023-11-01T19:47:47.114" v="299" actId="1076"/>
        <pc:sldMkLst>
          <pc:docMk/>
          <pc:sldMk cId="906930950" sldId="263"/>
        </pc:sldMkLst>
        <pc:spChg chg="mod">
          <ac:chgData name="Doval, Eugenia" userId="f58bd166-bfd1-4176-8be1-3226ac149c76" providerId="ADAL" clId="{47C9F948-4017-4F32-96C4-FAA094C69805}" dt="2023-11-01T19:40:26.700" v="1"/>
          <ac:spMkLst>
            <pc:docMk/>
            <pc:sldMk cId="906930950" sldId="263"/>
            <ac:spMk id="84" creationId="{52D9A081-745D-4DBD-91D0-06C8EB28C538}"/>
          </ac:spMkLst>
        </pc:spChg>
        <pc:spChg chg="mod">
          <ac:chgData name="Doval, Eugenia" userId="f58bd166-bfd1-4176-8be1-3226ac149c76" providerId="ADAL" clId="{47C9F948-4017-4F32-96C4-FAA094C69805}" dt="2023-11-01T19:40:26.700" v="1"/>
          <ac:spMkLst>
            <pc:docMk/>
            <pc:sldMk cId="906930950" sldId="263"/>
            <ac:spMk id="87" creationId="{875456D2-FAD0-459C-90C5-C3899037A5B2}"/>
          </ac:spMkLst>
        </pc:spChg>
        <pc:picChg chg="add mod">
          <ac:chgData name="Doval, Eugenia" userId="f58bd166-bfd1-4176-8be1-3226ac149c76" providerId="ADAL" clId="{47C9F948-4017-4F32-96C4-FAA094C69805}" dt="2023-11-01T19:47:47.114" v="299" actId="1076"/>
          <ac:picMkLst>
            <pc:docMk/>
            <pc:sldMk cId="906930950" sldId="263"/>
            <ac:picMk id="2" creationId="{E414E14B-40FB-0FDB-4AF0-5E9BC96C5BA5}"/>
          </ac:picMkLst>
        </pc:picChg>
        <pc:picChg chg="add mod">
          <ac:chgData name="Doval, Eugenia" userId="f58bd166-bfd1-4176-8be1-3226ac149c76" providerId="ADAL" clId="{47C9F948-4017-4F32-96C4-FAA094C69805}" dt="2023-11-01T19:47:42.264" v="298" actId="1076"/>
          <ac:picMkLst>
            <pc:docMk/>
            <pc:sldMk cId="906930950" sldId="263"/>
            <ac:picMk id="3" creationId="{8A75F808-98A6-295B-EA8E-57F428758B9F}"/>
          </ac:picMkLst>
        </pc:picChg>
        <pc:picChg chg="add mod">
          <ac:chgData name="Doval, Eugenia" userId="f58bd166-bfd1-4176-8be1-3226ac149c76" providerId="ADAL" clId="{47C9F948-4017-4F32-96C4-FAA094C69805}" dt="2023-11-01T19:47:31.926" v="297" actId="1076"/>
          <ac:picMkLst>
            <pc:docMk/>
            <pc:sldMk cId="906930950" sldId="263"/>
            <ac:picMk id="4" creationId="{D6910BB6-2976-33A3-463C-FA8B305364C2}"/>
          </ac:picMkLst>
        </pc:picChg>
        <pc:picChg chg="add mod">
          <ac:chgData name="Doval, Eugenia" userId="f58bd166-bfd1-4176-8be1-3226ac149c76" providerId="ADAL" clId="{47C9F948-4017-4F32-96C4-FAA094C69805}" dt="2023-11-01T19:47:26.726" v="296" actId="1076"/>
          <ac:picMkLst>
            <pc:docMk/>
            <pc:sldMk cId="906930950" sldId="263"/>
            <ac:picMk id="5" creationId="{EF52D517-3492-114C-A280-7887E25FDB49}"/>
          </ac:picMkLst>
        </pc:picChg>
        <pc:picChg chg="add mod">
          <ac:chgData name="Doval, Eugenia" userId="f58bd166-bfd1-4176-8be1-3226ac149c76" providerId="ADAL" clId="{47C9F948-4017-4F32-96C4-FAA094C69805}" dt="2023-11-01T19:47:21.284" v="295" actId="1076"/>
          <ac:picMkLst>
            <pc:docMk/>
            <pc:sldMk cId="906930950" sldId="263"/>
            <ac:picMk id="6" creationId="{69C5EF5F-99D3-0738-5C19-8C9D33D410A2}"/>
          </ac:picMkLst>
        </pc:picChg>
        <pc:picChg chg="add mod">
          <ac:chgData name="Doval, Eugenia" userId="f58bd166-bfd1-4176-8be1-3226ac149c76" providerId="ADAL" clId="{47C9F948-4017-4F32-96C4-FAA094C69805}" dt="2023-11-01T19:47:09.630" v="294" actId="1076"/>
          <ac:picMkLst>
            <pc:docMk/>
            <pc:sldMk cId="906930950" sldId="263"/>
            <ac:picMk id="7" creationId="{37182423-9CFB-99AC-30F2-1E3DCBFA3506}"/>
          </ac:picMkLst>
        </pc:picChg>
        <pc:picChg chg="add mod">
          <ac:chgData name="Doval, Eugenia" userId="f58bd166-bfd1-4176-8be1-3226ac149c76" providerId="ADAL" clId="{47C9F948-4017-4F32-96C4-FAA094C69805}" dt="2023-11-01T19:47:05.941" v="293" actId="1076"/>
          <ac:picMkLst>
            <pc:docMk/>
            <pc:sldMk cId="906930950" sldId="263"/>
            <ac:picMk id="8" creationId="{408E1981-8152-7EBA-B27E-C7D61862BF2D}"/>
          </ac:picMkLst>
        </pc:picChg>
        <pc:picChg chg="add mod">
          <ac:chgData name="Doval, Eugenia" userId="f58bd166-bfd1-4176-8be1-3226ac149c76" providerId="ADAL" clId="{47C9F948-4017-4F32-96C4-FAA094C69805}" dt="2023-11-01T19:46:58.626" v="292" actId="1076"/>
          <ac:picMkLst>
            <pc:docMk/>
            <pc:sldMk cId="906930950" sldId="263"/>
            <ac:picMk id="9" creationId="{443BC5F3-52D7-8A73-AA17-84DAF9053A08}"/>
          </ac:picMkLst>
        </pc:picChg>
        <pc:picChg chg="add mod">
          <ac:chgData name="Doval, Eugenia" userId="f58bd166-bfd1-4176-8be1-3226ac149c76" providerId="ADAL" clId="{47C9F948-4017-4F32-96C4-FAA094C69805}" dt="2023-11-01T19:46:52.737" v="291" actId="1076"/>
          <ac:picMkLst>
            <pc:docMk/>
            <pc:sldMk cId="906930950" sldId="263"/>
            <ac:picMk id="10" creationId="{A2EC02B1-FA9F-9442-D250-6F3B8D75A166}"/>
          </ac:picMkLst>
        </pc:picChg>
        <pc:picChg chg="add mod">
          <ac:chgData name="Doval, Eugenia" userId="f58bd166-bfd1-4176-8be1-3226ac149c76" providerId="ADAL" clId="{47C9F948-4017-4F32-96C4-FAA094C69805}" dt="2023-11-01T19:46:44.177" v="290" actId="1076"/>
          <ac:picMkLst>
            <pc:docMk/>
            <pc:sldMk cId="906930950" sldId="263"/>
            <ac:picMk id="11" creationId="{5BB5947D-51E6-ED80-461E-261D20CA62B0}"/>
          </ac:picMkLst>
        </pc:picChg>
        <pc:picChg chg="del">
          <ac:chgData name="Doval, Eugenia" userId="f58bd166-bfd1-4176-8be1-3226ac149c76" providerId="ADAL" clId="{47C9F948-4017-4F32-96C4-FAA094C69805}" dt="2023-11-01T19:46:08.678" v="278" actId="478"/>
          <ac:picMkLst>
            <pc:docMk/>
            <pc:sldMk cId="906930950" sldId="263"/>
            <ac:picMk id="1026" creationId="{E509BF79-74B7-FCE6-625E-5B754C247E03}"/>
          </ac:picMkLst>
        </pc:picChg>
        <pc:picChg chg="del">
          <ac:chgData name="Doval, Eugenia" userId="f58bd166-bfd1-4176-8be1-3226ac149c76" providerId="ADAL" clId="{47C9F948-4017-4F32-96C4-FAA094C69805}" dt="2023-11-01T19:46:09.141" v="279" actId="478"/>
          <ac:picMkLst>
            <pc:docMk/>
            <pc:sldMk cId="906930950" sldId="263"/>
            <ac:picMk id="1028" creationId="{03E4B8A1-5AA3-0F26-E799-7B566B218573}"/>
          </ac:picMkLst>
        </pc:picChg>
        <pc:picChg chg="del">
          <ac:chgData name="Doval, Eugenia" userId="f58bd166-bfd1-4176-8be1-3226ac149c76" providerId="ADAL" clId="{47C9F948-4017-4F32-96C4-FAA094C69805}" dt="2023-11-01T19:46:09.599" v="280" actId="478"/>
          <ac:picMkLst>
            <pc:docMk/>
            <pc:sldMk cId="906930950" sldId="263"/>
            <ac:picMk id="1030" creationId="{113BA80F-BA6B-5D41-889C-0710E3D9EEB5}"/>
          </ac:picMkLst>
        </pc:picChg>
        <pc:picChg chg="del">
          <ac:chgData name="Doval, Eugenia" userId="f58bd166-bfd1-4176-8be1-3226ac149c76" providerId="ADAL" clId="{47C9F948-4017-4F32-96C4-FAA094C69805}" dt="2023-11-01T19:46:10.070" v="281" actId="478"/>
          <ac:picMkLst>
            <pc:docMk/>
            <pc:sldMk cId="906930950" sldId="263"/>
            <ac:picMk id="1032" creationId="{142E2ED6-CCAE-5EB5-A064-28974A109665}"/>
          </ac:picMkLst>
        </pc:picChg>
        <pc:picChg chg="del">
          <ac:chgData name="Doval, Eugenia" userId="f58bd166-bfd1-4176-8be1-3226ac149c76" providerId="ADAL" clId="{47C9F948-4017-4F32-96C4-FAA094C69805}" dt="2023-11-01T19:46:10.522" v="282" actId="478"/>
          <ac:picMkLst>
            <pc:docMk/>
            <pc:sldMk cId="906930950" sldId="263"/>
            <ac:picMk id="1034" creationId="{FCB974DF-DA03-81C2-1604-742787A6765D}"/>
          </ac:picMkLst>
        </pc:picChg>
        <pc:picChg chg="del">
          <ac:chgData name="Doval, Eugenia" userId="f58bd166-bfd1-4176-8be1-3226ac149c76" providerId="ADAL" clId="{47C9F948-4017-4F32-96C4-FAA094C69805}" dt="2023-11-01T19:46:11.526" v="283" actId="478"/>
          <ac:picMkLst>
            <pc:docMk/>
            <pc:sldMk cId="906930950" sldId="263"/>
            <ac:picMk id="1036" creationId="{51E85329-945C-B6C8-E506-8C0521D95D43}"/>
          </ac:picMkLst>
        </pc:picChg>
        <pc:picChg chg="del">
          <ac:chgData name="Doval, Eugenia" userId="f58bd166-bfd1-4176-8be1-3226ac149c76" providerId="ADAL" clId="{47C9F948-4017-4F32-96C4-FAA094C69805}" dt="2023-11-01T19:46:12.214" v="284" actId="478"/>
          <ac:picMkLst>
            <pc:docMk/>
            <pc:sldMk cId="906930950" sldId="263"/>
            <ac:picMk id="1038" creationId="{73281E84-FCE4-FF41-DF38-8515314FAA12}"/>
          </ac:picMkLst>
        </pc:picChg>
        <pc:picChg chg="del">
          <ac:chgData name="Doval, Eugenia" userId="f58bd166-bfd1-4176-8be1-3226ac149c76" providerId="ADAL" clId="{47C9F948-4017-4F32-96C4-FAA094C69805}" dt="2023-11-01T19:46:12.724" v="285" actId="478"/>
          <ac:picMkLst>
            <pc:docMk/>
            <pc:sldMk cId="906930950" sldId="263"/>
            <ac:picMk id="1040" creationId="{7355591E-BDA5-C87E-499B-16140BDFAB5E}"/>
          </ac:picMkLst>
        </pc:picChg>
        <pc:picChg chg="del">
          <ac:chgData name="Doval, Eugenia" userId="f58bd166-bfd1-4176-8be1-3226ac149c76" providerId="ADAL" clId="{47C9F948-4017-4F32-96C4-FAA094C69805}" dt="2023-11-01T19:46:13.166" v="286" actId="478"/>
          <ac:picMkLst>
            <pc:docMk/>
            <pc:sldMk cId="906930950" sldId="263"/>
            <ac:picMk id="1042" creationId="{D28EE192-321C-D7AE-324A-60363E29AEB3}"/>
          </ac:picMkLst>
        </pc:picChg>
        <pc:picChg chg="del">
          <ac:chgData name="Doval, Eugenia" userId="f58bd166-bfd1-4176-8be1-3226ac149c76" providerId="ADAL" clId="{47C9F948-4017-4F32-96C4-FAA094C69805}" dt="2023-11-01T19:46:13.781" v="287" actId="478"/>
          <ac:picMkLst>
            <pc:docMk/>
            <pc:sldMk cId="906930950" sldId="263"/>
            <ac:picMk id="1044" creationId="{FF5CB1D9-8372-ED1E-9E7E-A97C96B5CA60}"/>
          </ac:picMkLst>
        </pc:picChg>
      </pc:sldChg>
      <pc:sldChg chg="addSp delSp modSp">
        <pc:chgData name="Doval, Eugenia" userId="f58bd166-bfd1-4176-8be1-3226ac149c76" providerId="ADAL" clId="{47C9F948-4017-4F32-96C4-FAA094C69805}" dt="2023-11-01T19:45:49.635" v="241" actId="1038"/>
        <pc:sldMkLst>
          <pc:docMk/>
          <pc:sldMk cId="480776666" sldId="270"/>
        </pc:sldMkLst>
        <pc:spChg chg="mod">
          <ac:chgData name="Doval, Eugenia" userId="f58bd166-bfd1-4176-8be1-3226ac149c76" providerId="ADAL" clId="{47C9F948-4017-4F32-96C4-FAA094C69805}" dt="2023-11-01T19:40:26.700" v="1"/>
          <ac:spMkLst>
            <pc:docMk/>
            <pc:sldMk cId="480776666" sldId="270"/>
            <ac:spMk id="21" creationId="{486404BB-F131-476B-9C20-5050E1922BB9}"/>
          </ac:spMkLst>
        </pc:spChg>
        <pc:spChg chg="mod">
          <ac:chgData name="Doval, Eugenia" userId="f58bd166-bfd1-4176-8be1-3226ac149c76" providerId="ADAL" clId="{47C9F948-4017-4F32-96C4-FAA094C69805}" dt="2023-11-01T19:40:26.700" v="1"/>
          <ac:spMkLst>
            <pc:docMk/>
            <pc:sldMk cId="480776666" sldId="270"/>
            <ac:spMk id="25" creationId="{00000000-0000-0000-0000-000000000000}"/>
          </ac:spMkLst>
        </pc:spChg>
        <pc:picChg chg="del">
          <ac:chgData name="Doval, Eugenia" userId="f58bd166-bfd1-4176-8be1-3226ac149c76" providerId="ADAL" clId="{47C9F948-4017-4F32-96C4-FAA094C69805}" dt="2023-11-01T19:40:19.540" v="0" actId="478"/>
          <ac:picMkLst>
            <pc:docMk/>
            <pc:sldMk cId="480776666" sldId="270"/>
            <ac:picMk id="13" creationId="{3C5F6CC5-9732-EB3E-E0DF-797403163D66}"/>
          </ac:picMkLst>
        </pc:picChg>
        <pc:picChg chg="del">
          <ac:chgData name="Doval, Eugenia" userId="f58bd166-bfd1-4176-8be1-3226ac149c76" providerId="ADAL" clId="{47C9F948-4017-4F32-96C4-FAA094C69805}" dt="2023-11-01T19:40:19.540" v="0" actId="478"/>
          <ac:picMkLst>
            <pc:docMk/>
            <pc:sldMk cId="480776666" sldId="270"/>
            <ac:picMk id="14" creationId="{CCBB8A4D-D37A-80F4-B8ED-B6B26F1E8546}"/>
          </ac:picMkLst>
        </pc:picChg>
        <pc:picChg chg="del">
          <ac:chgData name="Doval, Eugenia" userId="f58bd166-bfd1-4176-8be1-3226ac149c76" providerId="ADAL" clId="{47C9F948-4017-4F32-96C4-FAA094C69805}" dt="2023-11-01T19:40:19.540" v="0" actId="478"/>
          <ac:picMkLst>
            <pc:docMk/>
            <pc:sldMk cId="480776666" sldId="270"/>
            <ac:picMk id="15" creationId="{D9819F03-B26B-288B-C12C-C8BD77AD46AE}"/>
          </ac:picMkLst>
        </pc:picChg>
        <pc:picChg chg="del">
          <ac:chgData name="Doval, Eugenia" userId="f58bd166-bfd1-4176-8be1-3226ac149c76" providerId="ADAL" clId="{47C9F948-4017-4F32-96C4-FAA094C69805}" dt="2023-11-01T19:40:19.540" v="0" actId="478"/>
          <ac:picMkLst>
            <pc:docMk/>
            <pc:sldMk cId="480776666" sldId="270"/>
            <ac:picMk id="16" creationId="{3C8BD10B-80C7-B5B4-D2F2-C8B01F8A9C03}"/>
          </ac:picMkLst>
        </pc:picChg>
        <pc:picChg chg="del">
          <ac:chgData name="Doval, Eugenia" userId="f58bd166-bfd1-4176-8be1-3226ac149c76" providerId="ADAL" clId="{47C9F948-4017-4F32-96C4-FAA094C69805}" dt="2023-11-01T19:40:19.540" v="0" actId="478"/>
          <ac:picMkLst>
            <pc:docMk/>
            <pc:sldMk cId="480776666" sldId="270"/>
            <ac:picMk id="17" creationId="{76B30402-7CF2-6EC0-5126-24BE0E1963A3}"/>
          </ac:picMkLst>
        </pc:picChg>
        <pc:picChg chg="del">
          <ac:chgData name="Doval, Eugenia" userId="f58bd166-bfd1-4176-8be1-3226ac149c76" providerId="ADAL" clId="{47C9F948-4017-4F32-96C4-FAA094C69805}" dt="2023-11-01T19:40:19.540" v="0" actId="478"/>
          <ac:picMkLst>
            <pc:docMk/>
            <pc:sldMk cId="480776666" sldId="270"/>
            <ac:picMk id="18" creationId="{F67951FC-49D3-70CF-67DA-9248F59AA11A}"/>
          </ac:picMkLst>
        </pc:picChg>
        <pc:picChg chg="del">
          <ac:chgData name="Doval, Eugenia" userId="f58bd166-bfd1-4176-8be1-3226ac149c76" providerId="ADAL" clId="{47C9F948-4017-4F32-96C4-FAA094C69805}" dt="2023-11-01T19:40:19.540" v="0" actId="478"/>
          <ac:picMkLst>
            <pc:docMk/>
            <pc:sldMk cId="480776666" sldId="270"/>
            <ac:picMk id="19" creationId="{2A0CC5B2-9C1B-71C9-02EB-8AE21EC95378}"/>
          </ac:picMkLst>
        </pc:picChg>
        <pc:picChg chg="del">
          <ac:chgData name="Doval, Eugenia" userId="f58bd166-bfd1-4176-8be1-3226ac149c76" providerId="ADAL" clId="{47C9F948-4017-4F32-96C4-FAA094C69805}" dt="2023-11-01T19:40:19.540" v="0" actId="478"/>
          <ac:picMkLst>
            <pc:docMk/>
            <pc:sldMk cId="480776666" sldId="270"/>
            <ac:picMk id="24" creationId="{C1812789-2E3C-9E00-4BF6-AB8CFAE14B17}"/>
          </ac:picMkLst>
        </pc:picChg>
        <pc:picChg chg="del">
          <ac:chgData name="Doval, Eugenia" userId="f58bd166-bfd1-4176-8be1-3226ac149c76" providerId="ADAL" clId="{47C9F948-4017-4F32-96C4-FAA094C69805}" dt="2023-11-01T19:40:19.540" v="0" actId="478"/>
          <ac:picMkLst>
            <pc:docMk/>
            <pc:sldMk cId="480776666" sldId="270"/>
            <ac:picMk id="27" creationId="{0D4399B4-BAF9-0181-940B-9EAB0AD52E30}"/>
          </ac:picMkLst>
        </pc:picChg>
        <pc:picChg chg="del">
          <ac:chgData name="Doval, Eugenia" userId="f58bd166-bfd1-4176-8be1-3226ac149c76" providerId="ADAL" clId="{47C9F948-4017-4F32-96C4-FAA094C69805}" dt="2023-11-01T19:40:19.540" v="0" actId="478"/>
          <ac:picMkLst>
            <pc:docMk/>
            <pc:sldMk cId="480776666" sldId="270"/>
            <ac:picMk id="28" creationId="{B0933ABF-7690-44DD-8737-7EB70BCB1CC6}"/>
          </ac:picMkLst>
        </pc:picChg>
        <pc:picChg chg="add mod">
          <ac:chgData name="Doval, Eugenia" userId="f58bd166-bfd1-4176-8be1-3226ac149c76" providerId="ADAL" clId="{47C9F948-4017-4F32-96C4-FAA094C69805}" dt="2023-11-01T19:44:58.038" v="106" actId="1038"/>
          <ac:picMkLst>
            <pc:docMk/>
            <pc:sldMk cId="480776666" sldId="270"/>
            <ac:picMk id="1026" creationId="{EFD00E80-0AA7-5705-5572-554FBC44F483}"/>
          </ac:picMkLst>
        </pc:picChg>
        <pc:picChg chg="add mod">
          <ac:chgData name="Doval, Eugenia" userId="f58bd166-bfd1-4176-8be1-3226ac149c76" providerId="ADAL" clId="{47C9F948-4017-4F32-96C4-FAA094C69805}" dt="2023-11-01T19:45:10.354" v="109" actId="1076"/>
          <ac:picMkLst>
            <pc:docMk/>
            <pc:sldMk cId="480776666" sldId="270"/>
            <ac:picMk id="1028" creationId="{0B4F00F3-00D3-9668-0492-BFA18F173C57}"/>
          </ac:picMkLst>
        </pc:picChg>
        <pc:picChg chg="add mod">
          <ac:chgData name="Doval, Eugenia" userId="f58bd166-bfd1-4176-8be1-3226ac149c76" providerId="ADAL" clId="{47C9F948-4017-4F32-96C4-FAA094C69805}" dt="2023-11-01T19:44:43.643" v="81" actId="1076"/>
          <ac:picMkLst>
            <pc:docMk/>
            <pc:sldMk cId="480776666" sldId="270"/>
            <ac:picMk id="1030" creationId="{99203838-5235-A169-7A76-0E22FFBCBDF4}"/>
          </ac:picMkLst>
        </pc:picChg>
        <pc:picChg chg="add mod">
          <ac:chgData name="Doval, Eugenia" userId="f58bd166-bfd1-4176-8be1-3226ac149c76" providerId="ADAL" clId="{47C9F948-4017-4F32-96C4-FAA094C69805}" dt="2023-11-01T19:45:40.427" v="209" actId="1036"/>
          <ac:picMkLst>
            <pc:docMk/>
            <pc:sldMk cId="480776666" sldId="270"/>
            <ac:picMk id="1032" creationId="{B7BDB1E7-B969-D71E-AB38-2FD7B17CEFA6}"/>
          </ac:picMkLst>
        </pc:picChg>
        <pc:picChg chg="add mod">
          <ac:chgData name="Doval, Eugenia" userId="f58bd166-bfd1-4176-8be1-3226ac149c76" providerId="ADAL" clId="{47C9F948-4017-4F32-96C4-FAA094C69805}" dt="2023-11-01T19:43:52.750" v="62" actId="1036"/>
          <ac:picMkLst>
            <pc:docMk/>
            <pc:sldMk cId="480776666" sldId="270"/>
            <ac:picMk id="1034" creationId="{DAAA68A2-9AE0-79A9-7CF2-6A1E0EAC34D1}"/>
          </ac:picMkLst>
        </pc:picChg>
        <pc:picChg chg="add mod">
          <ac:chgData name="Doval, Eugenia" userId="f58bd166-bfd1-4176-8be1-3226ac149c76" providerId="ADAL" clId="{47C9F948-4017-4F32-96C4-FAA094C69805}" dt="2023-11-01T19:45:49.635" v="241" actId="1038"/>
          <ac:picMkLst>
            <pc:docMk/>
            <pc:sldMk cId="480776666" sldId="270"/>
            <ac:picMk id="1036" creationId="{1AFA0213-3A76-4F15-2639-0FCBF757D8E2}"/>
          </ac:picMkLst>
        </pc:picChg>
        <pc:picChg chg="add mod">
          <ac:chgData name="Doval, Eugenia" userId="f58bd166-bfd1-4176-8be1-3226ac149c76" providerId="ADAL" clId="{47C9F948-4017-4F32-96C4-FAA094C69805}" dt="2023-11-01T19:44:46.426" v="92" actId="1037"/>
          <ac:picMkLst>
            <pc:docMk/>
            <pc:sldMk cId="480776666" sldId="270"/>
            <ac:picMk id="1038" creationId="{F7BBF284-83B3-6534-015C-2D192CB85EE5}"/>
          </ac:picMkLst>
        </pc:picChg>
        <pc:picChg chg="add mod">
          <ac:chgData name="Doval, Eugenia" userId="f58bd166-bfd1-4176-8be1-3226ac149c76" providerId="ADAL" clId="{47C9F948-4017-4F32-96C4-FAA094C69805}" dt="2023-11-01T19:45:14.671" v="111" actId="1076"/>
          <ac:picMkLst>
            <pc:docMk/>
            <pc:sldMk cId="480776666" sldId="270"/>
            <ac:picMk id="1040" creationId="{F31B3788-C674-3989-5789-BBFB2E442E3F}"/>
          </ac:picMkLst>
        </pc:picChg>
        <pc:picChg chg="add mod">
          <ac:chgData name="Doval, Eugenia" userId="f58bd166-bfd1-4176-8be1-3226ac149c76" providerId="ADAL" clId="{47C9F948-4017-4F32-96C4-FAA094C69805}" dt="2023-11-01T19:45:17.511" v="120" actId="1038"/>
          <ac:picMkLst>
            <pc:docMk/>
            <pc:sldMk cId="480776666" sldId="270"/>
            <ac:picMk id="1042" creationId="{D8528D4B-B8F2-236A-4A43-AD8305B40F10}"/>
          </ac:picMkLst>
        </pc:picChg>
        <pc:picChg chg="add mod">
          <ac:chgData name="Doval, Eugenia" userId="f58bd166-bfd1-4176-8be1-3226ac149c76" providerId="ADAL" clId="{47C9F948-4017-4F32-96C4-FAA094C69805}" dt="2023-11-01T19:45:06.626" v="108" actId="1076"/>
          <ac:picMkLst>
            <pc:docMk/>
            <pc:sldMk cId="480776666" sldId="270"/>
            <ac:picMk id="1044" creationId="{FC5AF932-9B5C-AD2D-80A6-9468359E8EDE}"/>
          </ac:picMkLst>
        </pc:picChg>
      </pc:sldChg>
      <pc:sldChg chg="modSp del">
        <pc:chgData name="Doval, Eugenia" userId="f58bd166-bfd1-4176-8be1-3226ac149c76" providerId="ADAL" clId="{47C9F948-4017-4F32-96C4-FAA094C69805}" dt="2023-11-01T19:45:53.353" v="242" actId="47"/>
        <pc:sldMkLst>
          <pc:docMk/>
          <pc:sldMk cId="2038443787" sldId="271"/>
        </pc:sldMkLst>
        <pc:spChg chg="mod">
          <ac:chgData name="Doval, Eugenia" userId="f58bd166-bfd1-4176-8be1-3226ac149c76" providerId="ADAL" clId="{47C9F948-4017-4F32-96C4-FAA094C69805}" dt="2023-11-01T19:40:26.700" v="1"/>
          <ac:spMkLst>
            <pc:docMk/>
            <pc:sldMk cId="2038443787" sldId="271"/>
            <ac:spMk id="21" creationId="{486404BB-F131-476B-9C20-5050E1922BB9}"/>
          </ac:spMkLst>
        </pc:spChg>
        <pc:spChg chg="mod">
          <ac:chgData name="Doval, Eugenia" userId="f58bd166-bfd1-4176-8be1-3226ac149c76" providerId="ADAL" clId="{47C9F948-4017-4F32-96C4-FAA094C69805}" dt="2023-11-01T19:40:26.700" v="1"/>
          <ac:spMkLst>
            <pc:docMk/>
            <pc:sldMk cId="2038443787" sldId="271"/>
            <ac:spMk id="25" creationId="{00000000-0000-0000-0000-000000000000}"/>
          </ac:spMkLst>
        </pc:spChg>
      </pc:sldChg>
      <pc:sldChg chg="modSp del">
        <pc:chgData name="Doval, Eugenia" userId="f58bd166-bfd1-4176-8be1-3226ac149c76" providerId="ADAL" clId="{47C9F948-4017-4F32-96C4-FAA094C69805}" dt="2023-11-01T19:47:50.442" v="300" actId="47"/>
        <pc:sldMkLst>
          <pc:docMk/>
          <pc:sldMk cId="42636954" sldId="272"/>
        </pc:sldMkLst>
        <pc:spChg chg="mod">
          <ac:chgData name="Doval, Eugenia" userId="f58bd166-bfd1-4176-8be1-3226ac149c76" providerId="ADAL" clId="{47C9F948-4017-4F32-96C4-FAA094C69805}" dt="2023-11-01T19:40:26.700" v="1"/>
          <ac:spMkLst>
            <pc:docMk/>
            <pc:sldMk cId="42636954" sldId="272"/>
            <ac:spMk id="84" creationId="{52D9A081-745D-4DBD-91D0-06C8EB28C538}"/>
          </ac:spMkLst>
        </pc:spChg>
        <pc:spChg chg="mod">
          <ac:chgData name="Doval, Eugenia" userId="f58bd166-bfd1-4176-8be1-3226ac149c76" providerId="ADAL" clId="{47C9F948-4017-4F32-96C4-FAA094C69805}" dt="2023-11-01T19:40:26.700" v="1"/>
          <ac:spMkLst>
            <pc:docMk/>
            <pc:sldMk cId="42636954" sldId="272"/>
            <ac:spMk id="87" creationId="{875456D2-FAD0-459C-90C5-C3899037A5B2}"/>
          </ac:spMkLst>
        </pc:spChg>
      </pc:sldChg>
      <pc:sldChg chg="add">
        <pc:chgData name="Doval, Eugenia" userId="f58bd166-bfd1-4176-8be1-3226ac149c76" providerId="ADAL" clId="{47C9F948-4017-4F32-96C4-FAA094C69805}" dt="2023-11-01T19:45:55.951" v="243" actId="2890"/>
        <pc:sldMkLst>
          <pc:docMk/>
          <pc:sldMk cId="3876889949" sldId="273"/>
        </pc:sldMkLst>
      </pc:sldChg>
      <pc:sldChg chg="add">
        <pc:chgData name="Doval, Eugenia" userId="f58bd166-bfd1-4176-8be1-3226ac149c76" providerId="ADAL" clId="{47C9F948-4017-4F32-96C4-FAA094C69805}" dt="2023-11-01T19:47:53.607" v="301" actId="2890"/>
        <pc:sldMkLst>
          <pc:docMk/>
          <pc:sldMk cId="1441251787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BC3CC28-257A-4454-AB8A-CDDA745AC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8B36F55-226B-4E11-A304-DEBC02B948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F21702-BE9E-4016-BEF4-94E776B0BE11}" type="datetimeFigureOut">
              <a:rPr lang="fr-CA" smtClean="0"/>
              <a:t>2023-11-01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75CA7A-6974-4753-BA27-54DB75F51E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6AD8D2-9A3E-40D8-82DE-94DF83D158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3761E5-593D-4C27-B858-E84A17ED71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25906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AB996C-2A02-40F4-8BF6-C74FB01D5759}" type="datetimeFigureOut">
              <a:rPr lang="fr-CA" smtClean="0"/>
              <a:t>2023-11-01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17E8E6-0D06-4F42-AF69-600BE8FED95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70348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B79C-8F4D-4D55-AFA2-E84ACE6613F9}" type="datetime1">
              <a:rPr lang="fr-CA" smtClean="0"/>
              <a:t>2023-11-01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369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6389-E431-4362-B6F4-07B66E5D8FCB}" type="datetime1">
              <a:rPr lang="fr-CA" smtClean="0"/>
              <a:t>2023-11-01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934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2871-C41C-4073-95CC-FB6B3E053C48}" type="datetime1">
              <a:rPr lang="fr-CA" smtClean="0"/>
              <a:t>2023-11-01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328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F6-14D0-4E5A-8341-44EBC683A16C}" type="datetime1">
              <a:rPr lang="fr-CA" smtClean="0"/>
              <a:t>2023-11-01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683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9827-E2C1-4ACF-B413-52B936FC9ABA}" type="datetime1">
              <a:rPr lang="fr-CA" smtClean="0"/>
              <a:t>2023-11-01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063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918C-C43D-4B3E-9198-E49AD956D6F9}" type="datetime1">
              <a:rPr lang="fr-CA" smtClean="0"/>
              <a:t>2023-11-01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075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AC6A-E801-48D8-BB6C-0B82AE87C46C}" type="datetime1">
              <a:rPr lang="fr-CA" smtClean="0"/>
              <a:t>2023-11-01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074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A39C-BE8D-4ADC-8AA4-62EB0A914D74}" type="datetime1">
              <a:rPr lang="fr-CA" smtClean="0"/>
              <a:t>2023-11-01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521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817B-DDD7-4CBC-8A91-D7922AE55AB6}" type="datetime1">
              <a:rPr lang="fr-CA" smtClean="0"/>
              <a:t>2023-11-01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102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3448-0842-46A4-A0DB-374B434D7919}" type="datetime1">
              <a:rPr lang="fr-CA" smtClean="0"/>
              <a:t>2023-11-01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340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5CC2-2843-4218-9BC9-F25F0CB284E2}" type="datetime1">
              <a:rPr lang="fr-CA" smtClean="0"/>
              <a:t>2023-11-01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17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3D946-8430-4EB4-96C8-3D99612763A0}" type="datetime1">
              <a:rPr lang="fr-CA" smtClean="0"/>
              <a:t>2023-11-01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091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13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15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4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13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15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4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866946" y="3197925"/>
            <a:ext cx="4347986" cy="124649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22225">
                  <a:solidFill>
                    <a:srgbClr val="573393"/>
                  </a:solidFill>
                  <a:prstDash val="solid"/>
                </a:ln>
                <a:solidFill>
                  <a:srgbClr val="573393"/>
                </a:solidFill>
                <a:latin typeface="Raleway"/>
              </a:rPr>
              <a:t>Lecture-O-Mètre</a:t>
            </a:r>
          </a:p>
          <a:p>
            <a:pPr algn="ctr"/>
            <a:r>
              <a:rPr lang="fr-FR" sz="3600" b="1" dirty="0">
                <a:ln w="22225">
                  <a:solidFill>
                    <a:srgbClr val="573393"/>
                  </a:solidFill>
                  <a:prstDash val="solid"/>
                </a:ln>
                <a:solidFill>
                  <a:srgbClr val="573393"/>
                </a:solidFill>
                <a:latin typeface="Raleway"/>
              </a:rPr>
              <a:t>Prix Mélèze 2024</a:t>
            </a:r>
          </a:p>
        </p:txBody>
      </p:sp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707409"/>
              </p:ext>
            </p:extLst>
          </p:nvPr>
        </p:nvGraphicFramePr>
        <p:xfrm>
          <a:off x="5306673" y="4968311"/>
          <a:ext cx="3468531" cy="12153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6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fr-CA" sz="1400" b="0" dirty="0">
                          <a:solidFill>
                            <a:srgbClr val="573393"/>
                          </a:solidFill>
                          <a:latin typeface="+mn-lt"/>
                        </a:rPr>
                        <a:t>Nom:</a:t>
                      </a: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1400" b="0" dirty="0">
                        <a:solidFill>
                          <a:srgbClr val="573393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3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fr-CA" sz="1400" b="0" dirty="0">
                          <a:solidFill>
                            <a:srgbClr val="573393"/>
                          </a:solidFill>
                          <a:latin typeface="+mn-lt"/>
                        </a:rPr>
                        <a:t>Classe titulaire:</a:t>
                      </a: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1400" b="0" dirty="0">
                        <a:solidFill>
                          <a:srgbClr val="573393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3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3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fr-CA" sz="1400" b="0" dirty="0">
                          <a:solidFill>
                            <a:srgbClr val="573393"/>
                          </a:solidFill>
                          <a:latin typeface="+mn-lt"/>
                        </a:rPr>
                        <a:t>Date:</a:t>
                      </a: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1400" b="0" dirty="0">
                        <a:solidFill>
                          <a:srgbClr val="573393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3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3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AutoShape 18"/>
          <p:cNvSpPr>
            <a:spLocks noChangeArrowheads="1"/>
          </p:cNvSpPr>
          <p:nvPr/>
        </p:nvSpPr>
        <p:spPr bwMode="auto">
          <a:xfrm rot="21200650">
            <a:off x="120508" y="782266"/>
            <a:ext cx="2272775" cy="2213695"/>
          </a:xfrm>
          <a:prstGeom prst="irregularSeal1">
            <a:avLst/>
          </a:prstGeom>
          <a:solidFill>
            <a:srgbClr val="09AF54"/>
          </a:solidFill>
          <a:ln w="9525" algn="in">
            <a:solidFill>
              <a:srgbClr val="09AF54"/>
            </a:solidFill>
            <a:miter lim="800000"/>
            <a:headEnd/>
            <a:tailEnd/>
          </a:ln>
          <a:effectLst/>
        </p:spPr>
        <p:txBody>
          <a:bodyPr vert="horz" wrap="square" lIns="27432" tIns="27432" rIns="27432" bIns="27432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fr-FR" sz="1200" b="1" dirty="0">
                <a:solidFill>
                  <a:schemeClr val="bg1"/>
                </a:solidFill>
              </a:rPr>
              <a:t>Lis un minimum de 5 livres et vote avant le 30 avril!</a:t>
            </a:r>
            <a:endParaRPr lang="fr-FR" altLang="fr-FR" sz="12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8603F8-6DCA-432D-B111-4B9C10702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2" r="3862"/>
          <a:stretch/>
        </p:blipFill>
        <p:spPr>
          <a:xfrm>
            <a:off x="5950139" y="470713"/>
            <a:ext cx="2181600" cy="2181600"/>
          </a:xfrm>
          <a:prstGeom prst="flowChartConnector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5066AD-0859-4FB9-A08B-2316AB6DA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2" r="3862"/>
          <a:stretch/>
        </p:blipFill>
        <p:spPr>
          <a:xfrm>
            <a:off x="2772258" y="798313"/>
            <a:ext cx="1526400" cy="1526400"/>
          </a:xfrm>
          <a:prstGeom prst="flowChartConnector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C6AECBB-22B0-4760-A334-31F50E5AE329}"/>
              </a:ext>
            </a:extLst>
          </p:cNvPr>
          <p:cNvGrpSpPr/>
          <p:nvPr/>
        </p:nvGrpSpPr>
        <p:grpSpPr>
          <a:xfrm>
            <a:off x="1" y="77277"/>
            <a:ext cx="4557946" cy="576000"/>
            <a:chOff x="199079" y="77277"/>
            <a:chExt cx="4358867" cy="576000"/>
          </a:xfrm>
        </p:grpSpPr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id="{486404BB-F131-476B-9C20-5050E1922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557" y="77277"/>
              <a:ext cx="3415389" cy="576000"/>
            </a:xfrm>
            <a:prstGeom prst="rect">
              <a:avLst/>
            </a:prstGeom>
            <a:solidFill>
              <a:srgbClr val="09AF54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27432" tIns="27432" rIns="27432" bIns="27432" numCol="1" anchor="ctr" anchorCtr="0" compatLnSpc="1">
              <a:prstTxWarp prst="textNoShape">
                <a:avLst/>
              </a:prstTxWarp>
            </a:bodyPr>
            <a:lstStyle/>
            <a:p>
              <a:pPr algn="r"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Lecture-O-</a:t>
              </a:r>
              <a:r>
                <a:rPr lang="en-CA" altLang="fr-FR" sz="1200" dirty="0" err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Mètre</a:t>
              </a:r>
              <a:endParaRPr lang="en-CA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  <a:p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 prix Mélèze 2024</a:t>
              </a:r>
              <a:endParaRPr lang="fr-FR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428CB17-D52F-47BD-95EE-A29B989F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079" y="77277"/>
              <a:ext cx="943478" cy="576000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D00E80-0AA7-5705-5572-554FBC44F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76" y="2272329"/>
            <a:ext cx="96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B4F00F3-00D3-9668-0492-BFA18F173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458" y="2372168"/>
            <a:ext cx="111666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9203838-5235-A169-7A76-0E22FFBCB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" y="2973454"/>
            <a:ext cx="102233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7BDB1E7-B969-D71E-AB38-2FD7B17CE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18" y="3227956"/>
            <a:ext cx="95766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AAA68A2-9AE0-79A9-7CF2-6A1E0EAC3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633" y="3774754"/>
            <a:ext cx="1108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AFA0213-3A76-4F15-2639-0FCBF757D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26" y="5036220"/>
            <a:ext cx="1125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7BBF284-83B3-6534-015C-2D192CB85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" y="4619688"/>
            <a:ext cx="93766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F31B3788-C674-3989-5789-BBFB2E442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89" y="5418000"/>
            <a:ext cx="1028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D8528D4B-B8F2-236A-4A43-AD8305B40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68" y="3871506"/>
            <a:ext cx="123428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FC5AF932-9B5C-AD2D-80A6-9468359E8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65" y="5299623"/>
            <a:ext cx="1243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77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866946" y="3197925"/>
            <a:ext cx="4347986" cy="124649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22225">
                  <a:solidFill>
                    <a:srgbClr val="573393"/>
                  </a:solidFill>
                  <a:prstDash val="solid"/>
                </a:ln>
                <a:solidFill>
                  <a:srgbClr val="573393"/>
                </a:solidFill>
                <a:latin typeface="Raleway"/>
              </a:rPr>
              <a:t>Lecture-O-Mètre</a:t>
            </a:r>
          </a:p>
          <a:p>
            <a:pPr algn="ctr"/>
            <a:r>
              <a:rPr lang="fr-FR" sz="3600" b="1" dirty="0">
                <a:ln w="22225">
                  <a:solidFill>
                    <a:srgbClr val="573393"/>
                  </a:solidFill>
                  <a:prstDash val="solid"/>
                </a:ln>
                <a:solidFill>
                  <a:srgbClr val="573393"/>
                </a:solidFill>
                <a:latin typeface="Raleway"/>
              </a:rPr>
              <a:t>Prix Mélèze 2024</a:t>
            </a:r>
          </a:p>
        </p:txBody>
      </p:sp>
      <p:graphicFrame>
        <p:nvGraphicFramePr>
          <p:cNvPr id="26" name="Tableau 25"/>
          <p:cNvGraphicFramePr>
            <a:graphicFrameLocks noGrp="1"/>
          </p:cNvGraphicFramePr>
          <p:nvPr/>
        </p:nvGraphicFramePr>
        <p:xfrm>
          <a:off x="5306673" y="4968311"/>
          <a:ext cx="3468531" cy="12153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6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fr-CA" sz="1400" b="0" dirty="0">
                          <a:solidFill>
                            <a:srgbClr val="573393"/>
                          </a:solidFill>
                          <a:latin typeface="+mn-lt"/>
                        </a:rPr>
                        <a:t>Nom:</a:t>
                      </a: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1400" b="0" dirty="0">
                        <a:solidFill>
                          <a:srgbClr val="573393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3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fr-CA" sz="1400" b="0" dirty="0">
                          <a:solidFill>
                            <a:srgbClr val="573393"/>
                          </a:solidFill>
                          <a:latin typeface="+mn-lt"/>
                        </a:rPr>
                        <a:t>Classe titulaire:</a:t>
                      </a: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1400" b="0" dirty="0">
                        <a:solidFill>
                          <a:srgbClr val="573393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3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3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fr-CA" sz="1400" b="0" dirty="0">
                          <a:solidFill>
                            <a:srgbClr val="573393"/>
                          </a:solidFill>
                          <a:latin typeface="+mn-lt"/>
                        </a:rPr>
                        <a:t>Date:</a:t>
                      </a: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1400" b="0" dirty="0">
                        <a:solidFill>
                          <a:srgbClr val="573393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73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73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AutoShape 18"/>
          <p:cNvSpPr>
            <a:spLocks noChangeArrowheads="1"/>
          </p:cNvSpPr>
          <p:nvPr/>
        </p:nvSpPr>
        <p:spPr bwMode="auto">
          <a:xfrm rot="21200650">
            <a:off x="120508" y="782266"/>
            <a:ext cx="2272775" cy="2213695"/>
          </a:xfrm>
          <a:prstGeom prst="irregularSeal1">
            <a:avLst/>
          </a:prstGeom>
          <a:solidFill>
            <a:srgbClr val="09AF54"/>
          </a:solidFill>
          <a:ln w="9525" algn="in">
            <a:solidFill>
              <a:srgbClr val="09AF54"/>
            </a:solidFill>
            <a:miter lim="800000"/>
            <a:headEnd/>
            <a:tailEnd/>
          </a:ln>
          <a:effectLst/>
        </p:spPr>
        <p:txBody>
          <a:bodyPr vert="horz" wrap="square" lIns="27432" tIns="27432" rIns="27432" bIns="27432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fr-FR" sz="1200" b="1" dirty="0">
                <a:solidFill>
                  <a:schemeClr val="bg1"/>
                </a:solidFill>
              </a:rPr>
              <a:t>Lis un minimum de 5 livres et vote avant le 30 avril!</a:t>
            </a:r>
            <a:endParaRPr lang="fr-FR" altLang="fr-FR" sz="12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8603F8-6DCA-432D-B111-4B9C10702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2" r="3862"/>
          <a:stretch/>
        </p:blipFill>
        <p:spPr>
          <a:xfrm>
            <a:off x="5950139" y="470713"/>
            <a:ext cx="2181600" cy="2181600"/>
          </a:xfrm>
          <a:prstGeom prst="flowChartConnector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5066AD-0859-4FB9-A08B-2316AB6DA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2" r="3862"/>
          <a:stretch/>
        </p:blipFill>
        <p:spPr>
          <a:xfrm>
            <a:off x="2772258" y="798313"/>
            <a:ext cx="1526400" cy="1526400"/>
          </a:xfrm>
          <a:prstGeom prst="flowChartConnector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C6AECBB-22B0-4760-A334-31F50E5AE329}"/>
              </a:ext>
            </a:extLst>
          </p:cNvPr>
          <p:cNvGrpSpPr/>
          <p:nvPr/>
        </p:nvGrpSpPr>
        <p:grpSpPr>
          <a:xfrm>
            <a:off x="1" y="77277"/>
            <a:ext cx="4557946" cy="576000"/>
            <a:chOff x="199079" y="77277"/>
            <a:chExt cx="4358867" cy="576000"/>
          </a:xfrm>
        </p:grpSpPr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id="{486404BB-F131-476B-9C20-5050E1922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557" y="77277"/>
              <a:ext cx="3415389" cy="576000"/>
            </a:xfrm>
            <a:prstGeom prst="rect">
              <a:avLst/>
            </a:prstGeom>
            <a:solidFill>
              <a:srgbClr val="09AF54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27432" tIns="27432" rIns="27432" bIns="27432" numCol="1" anchor="ctr" anchorCtr="0" compatLnSpc="1">
              <a:prstTxWarp prst="textNoShape">
                <a:avLst/>
              </a:prstTxWarp>
            </a:bodyPr>
            <a:lstStyle/>
            <a:p>
              <a:pPr algn="r"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Lecture-O-</a:t>
              </a:r>
              <a:r>
                <a:rPr lang="en-CA" altLang="fr-FR" sz="1200" dirty="0" err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Mètre</a:t>
              </a:r>
              <a:endParaRPr lang="en-CA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  <a:p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 prix Mélèze 2024</a:t>
              </a:r>
              <a:endParaRPr lang="fr-FR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428CB17-D52F-47BD-95EE-A29B989F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079" y="77277"/>
              <a:ext cx="943478" cy="576000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D00E80-0AA7-5705-5572-554FBC44F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76" y="2272329"/>
            <a:ext cx="96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B4F00F3-00D3-9668-0492-BFA18F173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458" y="2372168"/>
            <a:ext cx="111666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9203838-5235-A169-7A76-0E22FFBCB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" y="2973454"/>
            <a:ext cx="102233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7BDB1E7-B969-D71E-AB38-2FD7B17CE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18" y="3227956"/>
            <a:ext cx="95766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AAA68A2-9AE0-79A9-7CF2-6A1E0EAC3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633" y="3774754"/>
            <a:ext cx="1108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AFA0213-3A76-4F15-2639-0FCBF757D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26" y="5036220"/>
            <a:ext cx="1125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7BBF284-83B3-6534-015C-2D192CB85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" y="4619688"/>
            <a:ext cx="93766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F31B3788-C674-3989-5789-BBFB2E442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89" y="5418000"/>
            <a:ext cx="1028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D8528D4B-B8F2-236A-4A43-AD8305B40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68" y="3871506"/>
            <a:ext cx="123428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FC5AF932-9B5C-AD2D-80A6-9468359E8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65" y="5299623"/>
            <a:ext cx="1243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88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DB2354AF-796C-40FE-A1EC-8B93D4DA811E}"/>
              </a:ext>
            </a:extLst>
          </p:cNvPr>
          <p:cNvGrpSpPr/>
          <p:nvPr/>
        </p:nvGrpSpPr>
        <p:grpSpPr>
          <a:xfrm>
            <a:off x="1" y="77277"/>
            <a:ext cx="4488109" cy="576000"/>
            <a:chOff x="199079" y="77277"/>
            <a:chExt cx="4358867" cy="576000"/>
          </a:xfrm>
        </p:grpSpPr>
        <p:sp>
          <p:nvSpPr>
            <p:cNvPr id="84" name="Text Box 5">
              <a:extLst>
                <a:ext uri="{FF2B5EF4-FFF2-40B4-BE49-F238E27FC236}">
                  <a16:creationId xmlns:a16="http://schemas.microsoft.com/office/drawing/2014/main" id="{52D9A081-745D-4DBD-91D0-06C8EB28C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557" y="77277"/>
              <a:ext cx="3415389" cy="576000"/>
            </a:xfrm>
            <a:prstGeom prst="rect">
              <a:avLst/>
            </a:prstGeom>
            <a:solidFill>
              <a:srgbClr val="09AF54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27432" tIns="27432" rIns="27432" bIns="27432" numCol="1" anchor="ctr" anchorCtr="0" compatLnSpc="1">
              <a:prstTxWarp prst="textNoShape">
                <a:avLst/>
              </a:prstTxWarp>
            </a:bodyPr>
            <a:lstStyle/>
            <a:p>
              <a:pPr algn="r"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Lecture-O-</a:t>
              </a:r>
              <a:r>
                <a:rPr lang="en-CA" altLang="fr-FR" sz="1200" dirty="0" err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Mètre</a:t>
              </a:r>
              <a:endParaRPr lang="en-CA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  <a:p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 prix Mélèze 2024</a:t>
              </a:r>
              <a:endParaRPr lang="fr-FR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2AF7B8B7-A86A-4A7E-9A63-069B4C05D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79" y="77277"/>
              <a:ext cx="943478" cy="576000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13D4AB6-40DC-4767-858E-E726A50C78DF}"/>
              </a:ext>
            </a:extLst>
          </p:cNvPr>
          <p:cNvGrpSpPr/>
          <p:nvPr/>
        </p:nvGrpSpPr>
        <p:grpSpPr>
          <a:xfrm>
            <a:off x="4572000" y="77277"/>
            <a:ext cx="4572000" cy="576000"/>
            <a:chOff x="199079" y="77277"/>
            <a:chExt cx="4358867" cy="576000"/>
          </a:xfrm>
        </p:grpSpPr>
        <p:sp>
          <p:nvSpPr>
            <p:cNvPr id="87" name="Text Box 5">
              <a:extLst>
                <a:ext uri="{FF2B5EF4-FFF2-40B4-BE49-F238E27FC236}">
                  <a16:creationId xmlns:a16="http://schemas.microsoft.com/office/drawing/2014/main" id="{875456D2-FAD0-459C-90C5-C3899037A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557" y="77277"/>
              <a:ext cx="3415389" cy="576000"/>
            </a:xfrm>
            <a:prstGeom prst="rect">
              <a:avLst/>
            </a:prstGeom>
            <a:solidFill>
              <a:srgbClr val="09AF54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27432" tIns="27432" rIns="27432" bIns="27432" numCol="1" anchor="ctr" anchorCtr="0" compatLnSpc="1">
              <a:prstTxWarp prst="textNoShape">
                <a:avLst/>
              </a:prstTxWarp>
            </a:bodyPr>
            <a:lstStyle/>
            <a:p>
              <a:pPr algn="r"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Lecture-O-</a:t>
              </a:r>
              <a:r>
                <a:rPr lang="en-CA" altLang="fr-FR" sz="1200" dirty="0" err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Mètre</a:t>
              </a:r>
              <a:endParaRPr lang="en-CA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  <a:p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 prix Mélèze 2024</a:t>
              </a:r>
              <a:endParaRPr lang="fr-FR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0038C04E-CAFC-4141-A543-1D85AD6C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79" y="77277"/>
              <a:ext cx="943478" cy="576000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29A96E5-657A-4C58-A72D-DA28E39D53CC}"/>
              </a:ext>
            </a:extLst>
          </p:cNvPr>
          <p:cNvGrpSpPr/>
          <p:nvPr/>
        </p:nvGrpSpPr>
        <p:grpSpPr>
          <a:xfrm>
            <a:off x="9669" y="782320"/>
            <a:ext cx="662408" cy="4972528"/>
            <a:chOff x="169060" y="782320"/>
            <a:chExt cx="662408" cy="4972528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6F100295-D211-4310-AC1C-56CE506287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4B82C4DC-0566-49A0-BA57-7BF0B77FA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070B593A-2D22-486B-BE9B-92CB6CED36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BD8483-B8F0-4A18-940F-EE78701862E6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F00FFE91-1479-407B-8D01-6FD101C87411}"/>
              </a:ext>
            </a:extLst>
          </p:cNvPr>
          <p:cNvGrpSpPr/>
          <p:nvPr/>
        </p:nvGrpSpPr>
        <p:grpSpPr>
          <a:xfrm>
            <a:off x="945807" y="776075"/>
            <a:ext cx="662408" cy="4972528"/>
            <a:chOff x="169060" y="782320"/>
            <a:chExt cx="662408" cy="4972528"/>
          </a:xfrm>
        </p:grpSpPr>
        <p:pic>
          <p:nvPicPr>
            <p:cNvPr id="71" name="Picture 3">
              <a:extLst>
                <a:ext uri="{FF2B5EF4-FFF2-40B4-BE49-F238E27FC236}">
                  <a16:creationId xmlns:a16="http://schemas.microsoft.com/office/drawing/2014/main" id="{AA1A4F54-30A2-4F08-B2DF-34D70DFF4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2" name="Picture 5">
              <a:extLst>
                <a:ext uri="{FF2B5EF4-FFF2-40B4-BE49-F238E27FC236}">
                  <a16:creationId xmlns:a16="http://schemas.microsoft.com/office/drawing/2014/main" id="{F8506D1B-D5E1-49EC-BB88-F4A4C938EA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3" name="Picture 4">
              <a:extLst>
                <a:ext uri="{FF2B5EF4-FFF2-40B4-BE49-F238E27FC236}">
                  <a16:creationId xmlns:a16="http://schemas.microsoft.com/office/drawing/2014/main" id="{418FEB60-FEE6-4827-98AB-27BE6C0AD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4F58F-55CD-451D-8E19-3014977110D4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13ED9956-16CF-42BC-83B4-F1E146D6D241}"/>
              </a:ext>
            </a:extLst>
          </p:cNvPr>
          <p:cNvGrpSpPr/>
          <p:nvPr/>
        </p:nvGrpSpPr>
        <p:grpSpPr>
          <a:xfrm>
            <a:off x="1829634" y="782320"/>
            <a:ext cx="662408" cy="4972528"/>
            <a:chOff x="169060" y="782320"/>
            <a:chExt cx="662408" cy="4972528"/>
          </a:xfrm>
        </p:grpSpPr>
        <p:pic>
          <p:nvPicPr>
            <p:cNvPr id="76" name="Picture 3">
              <a:extLst>
                <a:ext uri="{FF2B5EF4-FFF2-40B4-BE49-F238E27FC236}">
                  <a16:creationId xmlns:a16="http://schemas.microsoft.com/office/drawing/2014/main" id="{D7457750-C3A6-452F-BA91-AC17A239C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7" name="Picture 5">
              <a:extLst>
                <a:ext uri="{FF2B5EF4-FFF2-40B4-BE49-F238E27FC236}">
                  <a16:creationId xmlns:a16="http://schemas.microsoft.com/office/drawing/2014/main" id="{7CB516CF-9249-491B-A794-22427E708F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8" name="Picture 4">
              <a:extLst>
                <a:ext uri="{FF2B5EF4-FFF2-40B4-BE49-F238E27FC236}">
                  <a16:creationId xmlns:a16="http://schemas.microsoft.com/office/drawing/2014/main" id="{876A4BEC-8A1B-41CA-8CD3-4571FF9E7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01ED8AC-A46F-42FC-8B0A-C640227404E1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CFA2B5E6-70DD-47FF-8F4F-4368B62C1579}"/>
              </a:ext>
            </a:extLst>
          </p:cNvPr>
          <p:cNvGrpSpPr/>
          <p:nvPr/>
        </p:nvGrpSpPr>
        <p:grpSpPr>
          <a:xfrm>
            <a:off x="2742160" y="765541"/>
            <a:ext cx="662408" cy="4972528"/>
            <a:chOff x="169060" y="782320"/>
            <a:chExt cx="662408" cy="4972528"/>
          </a:xfrm>
        </p:grpSpPr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F04528E5-879A-431F-8825-468E728B8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2" name="Picture 5">
              <a:extLst>
                <a:ext uri="{FF2B5EF4-FFF2-40B4-BE49-F238E27FC236}">
                  <a16:creationId xmlns:a16="http://schemas.microsoft.com/office/drawing/2014/main" id="{C72F4FA6-9AE7-4303-95B4-3C9354E84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3" name="Picture 4">
              <a:extLst>
                <a:ext uri="{FF2B5EF4-FFF2-40B4-BE49-F238E27FC236}">
                  <a16:creationId xmlns:a16="http://schemas.microsoft.com/office/drawing/2014/main" id="{178C6E49-2110-4045-A300-DA9F47C643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25DB206-BC36-4500-8B5C-87DFD196C933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10486672-571C-4A39-B4DF-14231841A990}"/>
              </a:ext>
            </a:extLst>
          </p:cNvPr>
          <p:cNvGrpSpPr/>
          <p:nvPr/>
        </p:nvGrpSpPr>
        <p:grpSpPr>
          <a:xfrm>
            <a:off x="3676531" y="765541"/>
            <a:ext cx="662408" cy="4972528"/>
            <a:chOff x="169060" y="782320"/>
            <a:chExt cx="662408" cy="4972528"/>
          </a:xfrm>
        </p:grpSpPr>
        <p:pic>
          <p:nvPicPr>
            <p:cNvPr id="91" name="Picture 3">
              <a:extLst>
                <a:ext uri="{FF2B5EF4-FFF2-40B4-BE49-F238E27FC236}">
                  <a16:creationId xmlns:a16="http://schemas.microsoft.com/office/drawing/2014/main" id="{D808867E-2334-42EA-91D4-8B4D80AFB9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92" name="Picture 5">
              <a:extLst>
                <a:ext uri="{FF2B5EF4-FFF2-40B4-BE49-F238E27FC236}">
                  <a16:creationId xmlns:a16="http://schemas.microsoft.com/office/drawing/2014/main" id="{65B7FD17-3A52-48F2-927D-94A14C97BD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CAA185D7-51A6-4F47-95C0-83EDE22A20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8163C3B-8F54-48BD-8204-FB595202187E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0A4E89BF-A7DC-4C75-93EF-3F1BFA9AD2DC}"/>
              </a:ext>
            </a:extLst>
          </p:cNvPr>
          <p:cNvGrpSpPr/>
          <p:nvPr/>
        </p:nvGrpSpPr>
        <p:grpSpPr>
          <a:xfrm>
            <a:off x="4739674" y="785227"/>
            <a:ext cx="662408" cy="4972528"/>
            <a:chOff x="169060" y="782320"/>
            <a:chExt cx="662408" cy="4972528"/>
          </a:xfrm>
        </p:grpSpPr>
        <p:pic>
          <p:nvPicPr>
            <p:cNvPr id="96" name="Picture 3">
              <a:extLst>
                <a:ext uri="{FF2B5EF4-FFF2-40B4-BE49-F238E27FC236}">
                  <a16:creationId xmlns:a16="http://schemas.microsoft.com/office/drawing/2014/main" id="{95545518-9FF7-49EC-80B0-C5417B4FC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97" name="Picture 5">
              <a:extLst>
                <a:ext uri="{FF2B5EF4-FFF2-40B4-BE49-F238E27FC236}">
                  <a16:creationId xmlns:a16="http://schemas.microsoft.com/office/drawing/2014/main" id="{1801535A-FC23-483A-8A79-D26B85FBD1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98" name="Picture 4">
              <a:extLst>
                <a:ext uri="{FF2B5EF4-FFF2-40B4-BE49-F238E27FC236}">
                  <a16:creationId xmlns:a16="http://schemas.microsoft.com/office/drawing/2014/main" id="{C5C1FE30-DA92-48E4-8D96-A8C2D422D0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02CC07D-38D8-473C-847C-7B248A2BA1F2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0B3ABB82-E097-4314-A986-EB81DD293BCB}"/>
              </a:ext>
            </a:extLst>
          </p:cNvPr>
          <p:cNvGrpSpPr/>
          <p:nvPr/>
        </p:nvGrpSpPr>
        <p:grpSpPr>
          <a:xfrm>
            <a:off x="5599539" y="785227"/>
            <a:ext cx="662408" cy="4972528"/>
            <a:chOff x="169060" y="782320"/>
            <a:chExt cx="662408" cy="4972528"/>
          </a:xfrm>
        </p:grpSpPr>
        <p:pic>
          <p:nvPicPr>
            <p:cNvPr id="101" name="Picture 3">
              <a:extLst>
                <a:ext uri="{FF2B5EF4-FFF2-40B4-BE49-F238E27FC236}">
                  <a16:creationId xmlns:a16="http://schemas.microsoft.com/office/drawing/2014/main" id="{5F0B7F50-8510-4312-84AC-B42C73EF7B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2" name="Picture 5">
              <a:extLst>
                <a:ext uri="{FF2B5EF4-FFF2-40B4-BE49-F238E27FC236}">
                  <a16:creationId xmlns:a16="http://schemas.microsoft.com/office/drawing/2014/main" id="{AED30E51-93D2-4640-8130-F9B328E067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" name="Picture 4">
              <a:extLst>
                <a:ext uri="{FF2B5EF4-FFF2-40B4-BE49-F238E27FC236}">
                  <a16:creationId xmlns:a16="http://schemas.microsoft.com/office/drawing/2014/main" id="{5A45E9ED-3F64-461E-84AB-FE8F52C02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5F622B1-A694-40AB-8632-FEC0C6BCA29A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4E7C51B6-EA09-4234-90DD-20559DD076E5}"/>
              </a:ext>
            </a:extLst>
          </p:cNvPr>
          <p:cNvGrpSpPr/>
          <p:nvPr/>
        </p:nvGrpSpPr>
        <p:grpSpPr>
          <a:xfrm>
            <a:off x="6564628" y="780363"/>
            <a:ext cx="662408" cy="4972528"/>
            <a:chOff x="169060" y="782320"/>
            <a:chExt cx="662408" cy="4972528"/>
          </a:xfrm>
        </p:grpSpPr>
        <p:pic>
          <p:nvPicPr>
            <p:cNvPr id="106" name="Picture 3">
              <a:extLst>
                <a:ext uri="{FF2B5EF4-FFF2-40B4-BE49-F238E27FC236}">
                  <a16:creationId xmlns:a16="http://schemas.microsoft.com/office/drawing/2014/main" id="{FEC0428C-B042-4C40-B15B-D7EE188B0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7" name="Picture 5">
              <a:extLst>
                <a:ext uri="{FF2B5EF4-FFF2-40B4-BE49-F238E27FC236}">
                  <a16:creationId xmlns:a16="http://schemas.microsoft.com/office/drawing/2014/main" id="{10AEBFFC-372F-45B9-8BE2-C5EEF9ABE8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8" name="Picture 4">
              <a:extLst>
                <a:ext uri="{FF2B5EF4-FFF2-40B4-BE49-F238E27FC236}">
                  <a16:creationId xmlns:a16="http://schemas.microsoft.com/office/drawing/2014/main" id="{CA50349A-7764-4E4A-93F5-8E0D9B5A7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6DAA256-7AB9-4F6C-A9DA-A3FA6973B274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8B0597C3-C486-4E9F-B25B-1B0D5CE9CB2F}"/>
              </a:ext>
            </a:extLst>
          </p:cNvPr>
          <p:cNvGrpSpPr/>
          <p:nvPr/>
        </p:nvGrpSpPr>
        <p:grpSpPr>
          <a:xfrm>
            <a:off x="7477154" y="764898"/>
            <a:ext cx="662408" cy="4972528"/>
            <a:chOff x="169060" y="782320"/>
            <a:chExt cx="662408" cy="4972528"/>
          </a:xfrm>
        </p:grpSpPr>
        <p:pic>
          <p:nvPicPr>
            <p:cNvPr id="111" name="Picture 3">
              <a:extLst>
                <a:ext uri="{FF2B5EF4-FFF2-40B4-BE49-F238E27FC236}">
                  <a16:creationId xmlns:a16="http://schemas.microsoft.com/office/drawing/2014/main" id="{92E4125C-9CD9-44B4-B62C-0989CC509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12" name="Picture 5">
              <a:extLst>
                <a:ext uri="{FF2B5EF4-FFF2-40B4-BE49-F238E27FC236}">
                  <a16:creationId xmlns:a16="http://schemas.microsoft.com/office/drawing/2014/main" id="{DDC3BC4C-71BD-49A0-86B4-799FF0A974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4A3A64C0-4D2A-4464-A187-9C5E92022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C5E322F-3CEB-4FCF-BD69-4F529D36CD03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5D03FE9D-91A1-49DF-8EBF-E5D0D691E376}"/>
              </a:ext>
            </a:extLst>
          </p:cNvPr>
          <p:cNvGrpSpPr/>
          <p:nvPr/>
        </p:nvGrpSpPr>
        <p:grpSpPr>
          <a:xfrm>
            <a:off x="8462182" y="764898"/>
            <a:ext cx="662408" cy="4972528"/>
            <a:chOff x="169060" y="782320"/>
            <a:chExt cx="662408" cy="4972528"/>
          </a:xfrm>
        </p:grpSpPr>
        <p:pic>
          <p:nvPicPr>
            <p:cNvPr id="116" name="Picture 3">
              <a:extLst>
                <a:ext uri="{FF2B5EF4-FFF2-40B4-BE49-F238E27FC236}">
                  <a16:creationId xmlns:a16="http://schemas.microsoft.com/office/drawing/2014/main" id="{078DB784-3225-4551-92DB-B7CE163E4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17" name="Picture 5">
              <a:extLst>
                <a:ext uri="{FF2B5EF4-FFF2-40B4-BE49-F238E27FC236}">
                  <a16:creationId xmlns:a16="http://schemas.microsoft.com/office/drawing/2014/main" id="{15FE12A1-DFB5-47E8-8C07-94D24E9F8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DA4AE2F3-DF5F-48A6-82F8-40204DFC2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55C3641-B0C7-4ADF-B166-5C29CF818802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E414E14B-40FB-0FDB-4AF0-5E9BC96C5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" y="5857309"/>
            <a:ext cx="60125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A75F808-98A6-295B-EA8E-57F428758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52" y="5857309"/>
            <a:ext cx="697917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D6910BB6-2976-33A3-463C-FA8B30536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40" y="5868434"/>
            <a:ext cx="63895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EF52D517-3492-114C-A280-7887E25FD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86" y="5826901"/>
            <a:ext cx="59854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9C5EF5F-99D3-0738-5C19-8C9D33D41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85" y="5850333"/>
            <a:ext cx="6925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7182423-9CFB-99AC-30F2-1E3DCBFA3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42" y="5857309"/>
            <a:ext cx="70312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408E1981-8152-7EBA-B27E-C7D61862B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722" y="5868434"/>
            <a:ext cx="58604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443BC5F3-52D7-8A73-AA17-84DAF9053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82" y="5857309"/>
            <a:ext cx="6425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id="{A2EC02B1-FA9F-9442-D250-6F3B8D75A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643" y="5880723"/>
            <a:ext cx="77142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5BB5947D-51E6-ED80-461E-261D20CA6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15" y="5880723"/>
            <a:ext cx="77687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93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DB2354AF-796C-40FE-A1EC-8B93D4DA811E}"/>
              </a:ext>
            </a:extLst>
          </p:cNvPr>
          <p:cNvGrpSpPr/>
          <p:nvPr/>
        </p:nvGrpSpPr>
        <p:grpSpPr>
          <a:xfrm>
            <a:off x="1" y="77277"/>
            <a:ext cx="4488109" cy="576000"/>
            <a:chOff x="199079" y="77277"/>
            <a:chExt cx="4358867" cy="576000"/>
          </a:xfrm>
        </p:grpSpPr>
        <p:sp>
          <p:nvSpPr>
            <p:cNvPr id="84" name="Text Box 5">
              <a:extLst>
                <a:ext uri="{FF2B5EF4-FFF2-40B4-BE49-F238E27FC236}">
                  <a16:creationId xmlns:a16="http://schemas.microsoft.com/office/drawing/2014/main" id="{52D9A081-745D-4DBD-91D0-06C8EB28C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557" y="77277"/>
              <a:ext cx="3415389" cy="576000"/>
            </a:xfrm>
            <a:prstGeom prst="rect">
              <a:avLst/>
            </a:prstGeom>
            <a:solidFill>
              <a:srgbClr val="09AF54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27432" tIns="27432" rIns="27432" bIns="27432" numCol="1" anchor="ctr" anchorCtr="0" compatLnSpc="1">
              <a:prstTxWarp prst="textNoShape">
                <a:avLst/>
              </a:prstTxWarp>
            </a:bodyPr>
            <a:lstStyle/>
            <a:p>
              <a:pPr algn="r"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Lecture-O-</a:t>
              </a:r>
              <a:r>
                <a:rPr lang="en-CA" altLang="fr-FR" sz="1200" dirty="0" err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Mètre</a:t>
              </a:r>
              <a:endParaRPr lang="en-CA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  <a:p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 prix Mélèze 2024</a:t>
              </a:r>
              <a:endParaRPr lang="fr-FR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2AF7B8B7-A86A-4A7E-9A63-069B4C05D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79" y="77277"/>
              <a:ext cx="943478" cy="576000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13D4AB6-40DC-4767-858E-E726A50C78DF}"/>
              </a:ext>
            </a:extLst>
          </p:cNvPr>
          <p:cNvGrpSpPr/>
          <p:nvPr/>
        </p:nvGrpSpPr>
        <p:grpSpPr>
          <a:xfrm>
            <a:off x="4572000" y="77277"/>
            <a:ext cx="4572000" cy="576000"/>
            <a:chOff x="199079" y="77277"/>
            <a:chExt cx="4358867" cy="576000"/>
          </a:xfrm>
        </p:grpSpPr>
        <p:sp>
          <p:nvSpPr>
            <p:cNvPr id="87" name="Text Box 5">
              <a:extLst>
                <a:ext uri="{FF2B5EF4-FFF2-40B4-BE49-F238E27FC236}">
                  <a16:creationId xmlns:a16="http://schemas.microsoft.com/office/drawing/2014/main" id="{875456D2-FAD0-459C-90C5-C3899037A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557" y="77277"/>
              <a:ext cx="3415389" cy="576000"/>
            </a:xfrm>
            <a:prstGeom prst="rect">
              <a:avLst/>
            </a:prstGeom>
            <a:solidFill>
              <a:srgbClr val="09AF54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27432" tIns="27432" rIns="27432" bIns="27432" numCol="1" anchor="ctr" anchorCtr="0" compatLnSpc="1">
              <a:prstTxWarp prst="textNoShape">
                <a:avLst/>
              </a:prstTxWarp>
            </a:bodyPr>
            <a:lstStyle/>
            <a:p>
              <a:pPr algn="r"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Lecture-O-</a:t>
              </a:r>
              <a:r>
                <a:rPr lang="en-CA" altLang="fr-FR" sz="1200" dirty="0" err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Mètre</a:t>
              </a:r>
              <a:endParaRPr lang="en-CA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  <a:p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 prix Mélèze 2024</a:t>
              </a:r>
              <a:endParaRPr lang="fr-FR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0038C04E-CAFC-4141-A543-1D85AD6C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79" y="77277"/>
              <a:ext cx="943478" cy="576000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29A96E5-657A-4C58-A72D-DA28E39D53CC}"/>
              </a:ext>
            </a:extLst>
          </p:cNvPr>
          <p:cNvGrpSpPr/>
          <p:nvPr/>
        </p:nvGrpSpPr>
        <p:grpSpPr>
          <a:xfrm>
            <a:off x="9669" y="782320"/>
            <a:ext cx="662408" cy="4972528"/>
            <a:chOff x="169060" y="782320"/>
            <a:chExt cx="662408" cy="4972528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6F100295-D211-4310-AC1C-56CE506287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4B82C4DC-0566-49A0-BA57-7BF0B77FA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070B593A-2D22-486B-BE9B-92CB6CED36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BD8483-B8F0-4A18-940F-EE78701862E6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F00FFE91-1479-407B-8D01-6FD101C87411}"/>
              </a:ext>
            </a:extLst>
          </p:cNvPr>
          <p:cNvGrpSpPr/>
          <p:nvPr/>
        </p:nvGrpSpPr>
        <p:grpSpPr>
          <a:xfrm>
            <a:off x="945807" y="776075"/>
            <a:ext cx="662408" cy="4972528"/>
            <a:chOff x="169060" y="782320"/>
            <a:chExt cx="662408" cy="4972528"/>
          </a:xfrm>
        </p:grpSpPr>
        <p:pic>
          <p:nvPicPr>
            <p:cNvPr id="71" name="Picture 3">
              <a:extLst>
                <a:ext uri="{FF2B5EF4-FFF2-40B4-BE49-F238E27FC236}">
                  <a16:creationId xmlns:a16="http://schemas.microsoft.com/office/drawing/2014/main" id="{AA1A4F54-30A2-4F08-B2DF-34D70DFF4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2" name="Picture 5">
              <a:extLst>
                <a:ext uri="{FF2B5EF4-FFF2-40B4-BE49-F238E27FC236}">
                  <a16:creationId xmlns:a16="http://schemas.microsoft.com/office/drawing/2014/main" id="{F8506D1B-D5E1-49EC-BB88-F4A4C938EA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3" name="Picture 4">
              <a:extLst>
                <a:ext uri="{FF2B5EF4-FFF2-40B4-BE49-F238E27FC236}">
                  <a16:creationId xmlns:a16="http://schemas.microsoft.com/office/drawing/2014/main" id="{418FEB60-FEE6-4827-98AB-27BE6C0AD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4F58F-55CD-451D-8E19-3014977110D4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13ED9956-16CF-42BC-83B4-F1E146D6D241}"/>
              </a:ext>
            </a:extLst>
          </p:cNvPr>
          <p:cNvGrpSpPr/>
          <p:nvPr/>
        </p:nvGrpSpPr>
        <p:grpSpPr>
          <a:xfrm>
            <a:off x="1829634" y="782320"/>
            <a:ext cx="662408" cy="4972528"/>
            <a:chOff x="169060" y="782320"/>
            <a:chExt cx="662408" cy="4972528"/>
          </a:xfrm>
        </p:grpSpPr>
        <p:pic>
          <p:nvPicPr>
            <p:cNvPr id="76" name="Picture 3">
              <a:extLst>
                <a:ext uri="{FF2B5EF4-FFF2-40B4-BE49-F238E27FC236}">
                  <a16:creationId xmlns:a16="http://schemas.microsoft.com/office/drawing/2014/main" id="{D7457750-C3A6-452F-BA91-AC17A239C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7" name="Picture 5">
              <a:extLst>
                <a:ext uri="{FF2B5EF4-FFF2-40B4-BE49-F238E27FC236}">
                  <a16:creationId xmlns:a16="http://schemas.microsoft.com/office/drawing/2014/main" id="{7CB516CF-9249-491B-A794-22427E708F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8" name="Picture 4">
              <a:extLst>
                <a:ext uri="{FF2B5EF4-FFF2-40B4-BE49-F238E27FC236}">
                  <a16:creationId xmlns:a16="http://schemas.microsoft.com/office/drawing/2014/main" id="{876A4BEC-8A1B-41CA-8CD3-4571FF9E7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01ED8AC-A46F-42FC-8B0A-C640227404E1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CFA2B5E6-70DD-47FF-8F4F-4368B62C1579}"/>
              </a:ext>
            </a:extLst>
          </p:cNvPr>
          <p:cNvGrpSpPr/>
          <p:nvPr/>
        </p:nvGrpSpPr>
        <p:grpSpPr>
          <a:xfrm>
            <a:off x="2742160" y="765541"/>
            <a:ext cx="662408" cy="4972528"/>
            <a:chOff x="169060" y="782320"/>
            <a:chExt cx="662408" cy="4972528"/>
          </a:xfrm>
        </p:grpSpPr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F04528E5-879A-431F-8825-468E728B8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2" name="Picture 5">
              <a:extLst>
                <a:ext uri="{FF2B5EF4-FFF2-40B4-BE49-F238E27FC236}">
                  <a16:creationId xmlns:a16="http://schemas.microsoft.com/office/drawing/2014/main" id="{C72F4FA6-9AE7-4303-95B4-3C9354E84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3" name="Picture 4">
              <a:extLst>
                <a:ext uri="{FF2B5EF4-FFF2-40B4-BE49-F238E27FC236}">
                  <a16:creationId xmlns:a16="http://schemas.microsoft.com/office/drawing/2014/main" id="{178C6E49-2110-4045-A300-DA9F47C643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25DB206-BC36-4500-8B5C-87DFD196C933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10486672-571C-4A39-B4DF-14231841A990}"/>
              </a:ext>
            </a:extLst>
          </p:cNvPr>
          <p:cNvGrpSpPr/>
          <p:nvPr/>
        </p:nvGrpSpPr>
        <p:grpSpPr>
          <a:xfrm>
            <a:off x="3676531" y="765541"/>
            <a:ext cx="662408" cy="4972528"/>
            <a:chOff x="169060" y="782320"/>
            <a:chExt cx="662408" cy="4972528"/>
          </a:xfrm>
        </p:grpSpPr>
        <p:pic>
          <p:nvPicPr>
            <p:cNvPr id="91" name="Picture 3">
              <a:extLst>
                <a:ext uri="{FF2B5EF4-FFF2-40B4-BE49-F238E27FC236}">
                  <a16:creationId xmlns:a16="http://schemas.microsoft.com/office/drawing/2014/main" id="{D808867E-2334-42EA-91D4-8B4D80AFB9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92" name="Picture 5">
              <a:extLst>
                <a:ext uri="{FF2B5EF4-FFF2-40B4-BE49-F238E27FC236}">
                  <a16:creationId xmlns:a16="http://schemas.microsoft.com/office/drawing/2014/main" id="{65B7FD17-3A52-48F2-927D-94A14C97BD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CAA185D7-51A6-4F47-95C0-83EDE22A20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8163C3B-8F54-48BD-8204-FB595202187E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0A4E89BF-A7DC-4C75-93EF-3F1BFA9AD2DC}"/>
              </a:ext>
            </a:extLst>
          </p:cNvPr>
          <p:cNvGrpSpPr/>
          <p:nvPr/>
        </p:nvGrpSpPr>
        <p:grpSpPr>
          <a:xfrm>
            <a:off x="4739674" y="785227"/>
            <a:ext cx="662408" cy="4972528"/>
            <a:chOff x="169060" y="782320"/>
            <a:chExt cx="662408" cy="4972528"/>
          </a:xfrm>
        </p:grpSpPr>
        <p:pic>
          <p:nvPicPr>
            <p:cNvPr id="96" name="Picture 3">
              <a:extLst>
                <a:ext uri="{FF2B5EF4-FFF2-40B4-BE49-F238E27FC236}">
                  <a16:creationId xmlns:a16="http://schemas.microsoft.com/office/drawing/2014/main" id="{95545518-9FF7-49EC-80B0-C5417B4FC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97" name="Picture 5">
              <a:extLst>
                <a:ext uri="{FF2B5EF4-FFF2-40B4-BE49-F238E27FC236}">
                  <a16:creationId xmlns:a16="http://schemas.microsoft.com/office/drawing/2014/main" id="{1801535A-FC23-483A-8A79-D26B85FBD1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98" name="Picture 4">
              <a:extLst>
                <a:ext uri="{FF2B5EF4-FFF2-40B4-BE49-F238E27FC236}">
                  <a16:creationId xmlns:a16="http://schemas.microsoft.com/office/drawing/2014/main" id="{C5C1FE30-DA92-48E4-8D96-A8C2D422D0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02CC07D-38D8-473C-847C-7B248A2BA1F2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0B3ABB82-E097-4314-A986-EB81DD293BCB}"/>
              </a:ext>
            </a:extLst>
          </p:cNvPr>
          <p:cNvGrpSpPr/>
          <p:nvPr/>
        </p:nvGrpSpPr>
        <p:grpSpPr>
          <a:xfrm>
            <a:off x="5599539" y="785227"/>
            <a:ext cx="662408" cy="4972528"/>
            <a:chOff x="169060" y="782320"/>
            <a:chExt cx="662408" cy="4972528"/>
          </a:xfrm>
        </p:grpSpPr>
        <p:pic>
          <p:nvPicPr>
            <p:cNvPr id="101" name="Picture 3">
              <a:extLst>
                <a:ext uri="{FF2B5EF4-FFF2-40B4-BE49-F238E27FC236}">
                  <a16:creationId xmlns:a16="http://schemas.microsoft.com/office/drawing/2014/main" id="{5F0B7F50-8510-4312-84AC-B42C73EF7B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2" name="Picture 5">
              <a:extLst>
                <a:ext uri="{FF2B5EF4-FFF2-40B4-BE49-F238E27FC236}">
                  <a16:creationId xmlns:a16="http://schemas.microsoft.com/office/drawing/2014/main" id="{AED30E51-93D2-4640-8130-F9B328E067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" name="Picture 4">
              <a:extLst>
                <a:ext uri="{FF2B5EF4-FFF2-40B4-BE49-F238E27FC236}">
                  <a16:creationId xmlns:a16="http://schemas.microsoft.com/office/drawing/2014/main" id="{5A45E9ED-3F64-461E-84AB-FE8F52C02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5F622B1-A694-40AB-8632-FEC0C6BCA29A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4E7C51B6-EA09-4234-90DD-20559DD076E5}"/>
              </a:ext>
            </a:extLst>
          </p:cNvPr>
          <p:cNvGrpSpPr/>
          <p:nvPr/>
        </p:nvGrpSpPr>
        <p:grpSpPr>
          <a:xfrm>
            <a:off x="6564628" y="780363"/>
            <a:ext cx="662408" cy="4972528"/>
            <a:chOff x="169060" y="782320"/>
            <a:chExt cx="662408" cy="4972528"/>
          </a:xfrm>
        </p:grpSpPr>
        <p:pic>
          <p:nvPicPr>
            <p:cNvPr id="106" name="Picture 3">
              <a:extLst>
                <a:ext uri="{FF2B5EF4-FFF2-40B4-BE49-F238E27FC236}">
                  <a16:creationId xmlns:a16="http://schemas.microsoft.com/office/drawing/2014/main" id="{FEC0428C-B042-4C40-B15B-D7EE188B0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7" name="Picture 5">
              <a:extLst>
                <a:ext uri="{FF2B5EF4-FFF2-40B4-BE49-F238E27FC236}">
                  <a16:creationId xmlns:a16="http://schemas.microsoft.com/office/drawing/2014/main" id="{10AEBFFC-372F-45B9-8BE2-C5EEF9ABE8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8" name="Picture 4">
              <a:extLst>
                <a:ext uri="{FF2B5EF4-FFF2-40B4-BE49-F238E27FC236}">
                  <a16:creationId xmlns:a16="http://schemas.microsoft.com/office/drawing/2014/main" id="{CA50349A-7764-4E4A-93F5-8E0D9B5A7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6DAA256-7AB9-4F6C-A9DA-A3FA6973B274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8B0597C3-C486-4E9F-B25B-1B0D5CE9CB2F}"/>
              </a:ext>
            </a:extLst>
          </p:cNvPr>
          <p:cNvGrpSpPr/>
          <p:nvPr/>
        </p:nvGrpSpPr>
        <p:grpSpPr>
          <a:xfrm>
            <a:off x="7477154" y="764898"/>
            <a:ext cx="662408" cy="4972528"/>
            <a:chOff x="169060" y="782320"/>
            <a:chExt cx="662408" cy="4972528"/>
          </a:xfrm>
        </p:grpSpPr>
        <p:pic>
          <p:nvPicPr>
            <p:cNvPr id="111" name="Picture 3">
              <a:extLst>
                <a:ext uri="{FF2B5EF4-FFF2-40B4-BE49-F238E27FC236}">
                  <a16:creationId xmlns:a16="http://schemas.microsoft.com/office/drawing/2014/main" id="{92E4125C-9CD9-44B4-B62C-0989CC509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12" name="Picture 5">
              <a:extLst>
                <a:ext uri="{FF2B5EF4-FFF2-40B4-BE49-F238E27FC236}">
                  <a16:creationId xmlns:a16="http://schemas.microsoft.com/office/drawing/2014/main" id="{DDC3BC4C-71BD-49A0-86B4-799FF0A974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4A3A64C0-4D2A-4464-A187-9C5E92022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C5E322F-3CEB-4FCF-BD69-4F529D36CD03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5D03FE9D-91A1-49DF-8EBF-E5D0D691E376}"/>
              </a:ext>
            </a:extLst>
          </p:cNvPr>
          <p:cNvGrpSpPr/>
          <p:nvPr/>
        </p:nvGrpSpPr>
        <p:grpSpPr>
          <a:xfrm>
            <a:off x="8462182" y="764898"/>
            <a:ext cx="662408" cy="4972528"/>
            <a:chOff x="169060" y="782320"/>
            <a:chExt cx="662408" cy="4972528"/>
          </a:xfrm>
        </p:grpSpPr>
        <p:pic>
          <p:nvPicPr>
            <p:cNvPr id="116" name="Picture 3">
              <a:extLst>
                <a:ext uri="{FF2B5EF4-FFF2-40B4-BE49-F238E27FC236}">
                  <a16:creationId xmlns:a16="http://schemas.microsoft.com/office/drawing/2014/main" id="{078DB784-3225-4551-92DB-B7CE163E4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17" name="Picture 5">
              <a:extLst>
                <a:ext uri="{FF2B5EF4-FFF2-40B4-BE49-F238E27FC236}">
                  <a16:creationId xmlns:a16="http://schemas.microsoft.com/office/drawing/2014/main" id="{15FE12A1-DFB5-47E8-8C07-94D24E9F8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DA4AE2F3-DF5F-48A6-82F8-40204DFC2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55C3641-B0C7-4ADF-B166-5C29CF818802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E414E14B-40FB-0FDB-4AF0-5E9BC96C5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" y="5857309"/>
            <a:ext cx="60125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A75F808-98A6-295B-EA8E-57F428758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52" y="5857309"/>
            <a:ext cx="697917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D6910BB6-2976-33A3-463C-FA8B30536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40" y="5868434"/>
            <a:ext cx="63895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EF52D517-3492-114C-A280-7887E25FD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86" y="5826901"/>
            <a:ext cx="59854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9C5EF5F-99D3-0738-5C19-8C9D33D41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85" y="5850333"/>
            <a:ext cx="6925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7182423-9CFB-99AC-30F2-1E3DCBFA3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42" y="5857309"/>
            <a:ext cx="70312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408E1981-8152-7EBA-B27E-C7D61862B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722" y="5868434"/>
            <a:ext cx="58604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443BC5F3-52D7-8A73-AA17-84DAF9053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82" y="5857309"/>
            <a:ext cx="6425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id="{A2EC02B1-FA9F-9442-D250-6F3B8D75A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643" y="5880723"/>
            <a:ext cx="77142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5BB5947D-51E6-ED80-461E-261D20CA6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15" y="5880723"/>
            <a:ext cx="77687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517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78</Words>
  <Application>Microsoft Office PowerPoint</Application>
  <PresentationFormat>Format US (216 x 279 mm)</PresentationFormat>
  <Paragraphs>24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Raleway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Conseil scolaire Viamonde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L'Heureux, Jean-Francois</dc:creator>
  <cp:lastModifiedBy>Doval, Eugenia</cp:lastModifiedBy>
  <cp:revision>64</cp:revision>
  <cp:lastPrinted>2021-11-15T16:53:29Z</cp:lastPrinted>
  <dcterms:created xsi:type="dcterms:W3CDTF">2018-08-21T20:53:31Z</dcterms:created>
  <dcterms:modified xsi:type="dcterms:W3CDTF">2023-11-01T19:48:00Z</dcterms:modified>
</cp:coreProperties>
</file>