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5" r:id="rId2"/>
    <p:sldId id="277" r:id="rId3"/>
    <p:sldId id="272" r:id="rId4"/>
    <p:sldId id="278" r:id="rId5"/>
  </p:sldIdLst>
  <p:sldSz cx="9144000" cy="6858000" type="letter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006A"/>
    <a:srgbClr val="6C3331"/>
    <a:srgbClr val="573393"/>
    <a:srgbClr val="6C3130"/>
    <a:srgbClr val="09AF54"/>
    <a:srgbClr val="855941"/>
    <a:srgbClr val="7A3E3A"/>
    <a:srgbClr val="50443F"/>
    <a:srgbClr val="EEC9BC"/>
    <a:srgbClr val="FFAC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31CDF6-7A28-451D-B689-5AD99AEC0588}" v="25" dt="2023-11-01T19:36:42.0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val, Eugenia" userId="f58bd166-bfd1-4176-8be1-3226ac149c76" providerId="ADAL" clId="{0031CDF6-7A28-451D-B689-5AD99AEC0588}"/>
    <pc:docChg chg="undo custSel addSld delSld modSld">
      <pc:chgData name="Doval, Eugenia" userId="f58bd166-bfd1-4176-8be1-3226ac149c76" providerId="ADAL" clId="{0031CDF6-7A28-451D-B689-5AD99AEC0588}" dt="2023-11-01T19:38:33.565" v="140" actId="2890"/>
      <pc:docMkLst>
        <pc:docMk/>
      </pc:docMkLst>
      <pc:sldChg chg="addSp delSp modSp mod">
        <pc:chgData name="Doval, Eugenia" userId="f58bd166-bfd1-4176-8be1-3226ac149c76" providerId="ADAL" clId="{0031CDF6-7A28-451D-B689-5AD99AEC0588}" dt="2023-11-01T19:38:28.617" v="138" actId="1076"/>
        <pc:sldMkLst>
          <pc:docMk/>
          <pc:sldMk cId="3981598366" sldId="272"/>
        </pc:sldMkLst>
        <pc:spChg chg="mod">
          <ac:chgData name="Doval, Eugenia" userId="f58bd166-bfd1-4176-8be1-3226ac149c76" providerId="ADAL" clId="{0031CDF6-7A28-451D-B689-5AD99AEC0588}" dt="2023-11-01T19:31:38.306" v="2"/>
          <ac:spMkLst>
            <pc:docMk/>
            <pc:sldMk cId="3981598366" sldId="272"/>
            <ac:spMk id="84" creationId="{52D9A081-745D-4DBD-91D0-06C8EB28C538}"/>
          </ac:spMkLst>
        </pc:spChg>
        <pc:spChg chg="mod">
          <ac:chgData name="Doval, Eugenia" userId="f58bd166-bfd1-4176-8be1-3226ac149c76" providerId="ADAL" clId="{0031CDF6-7A28-451D-B689-5AD99AEC0588}" dt="2023-11-01T19:31:38.306" v="2"/>
          <ac:spMkLst>
            <pc:docMk/>
            <pc:sldMk cId="3981598366" sldId="272"/>
            <ac:spMk id="87" creationId="{875456D2-FAD0-459C-90C5-C3899037A5B2}"/>
          </ac:spMkLst>
        </pc:spChg>
        <pc:picChg chg="add mod">
          <ac:chgData name="Doval, Eugenia" userId="f58bd166-bfd1-4176-8be1-3226ac149c76" providerId="ADAL" clId="{0031CDF6-7A28-451D-B689-5AD99AEC0588}" dt="2023-11-01T19:38:28.617" v="138" actId="1076"/>
          <ac:picMkLst>
            <pc:docMk/>
            <pc:sldMk cId="3981598366" sldId="272"/>
            <ac:picMk id="2" creationId="{23148B21-6015-1BD9-90F4-D370470345E3}"/>
          </ac:picMkLst>
        </pc:picChg>
        <pc:picChg chg="add mod">
          <ac:chgData name="Doval, Eugenia" userId="f58bd166-bfd1-4176-8be1-3226ac149c76" providerId="ADAL" clId="{0031CDF6-7A28-451D-B689-5AD99AEC0588}" dt="2023-11-01T19:38:22.434" v="137" actId="1076"/>
          <ac:picMkLst>
            <pc:docMk/>
            <pc:sldMk cId="3981598366" sldId="272"/>
            <ac:picMk id="3" creationId="{5C283CA4-4A16-A5F4-4D0D-9EE2E49DBE54}"/>
          </ac:picMkLst>
        </pc:picChg>
        <pc:picChg chg="del">
          <ac:chgData name="Doval, Eugenia" userId="f58bd166-bfd1-4176-8be1-3226ac149c76" providerId="ADAL" clId="{0031CDF6-7A28-451D-B689-5AD99AEC0588}" dt="2023-11-01T19:36:30.682" v="122" actId="478"/>
          <ac:picMkLst>
            <pc:docMk/>
            <pc:sldMk cId="3981598366" sldId="272"/>
            <ac:picMk id="4" creationId="{DBE26698-2F1B-B4FD-4929-F3460F68C9D8}"/>
          </ac:picMkLst>
        </pc:picChg>
        <pc:picChg chg="add mod">
          <ac:chgData name="Doval, Eugenia" userId="f58bd166-bfd1-4176-8be1-3226ac149c76" providerId="ADAL" clId="{0031CDF6-7A28-451D-B689-5AD99AEC0588}" dt="2023-11-01T19:38:16.704" v="136" actId="1076"/>
          <ac:picMkLst>
            <pc:docMk/>
            <pc:sldMk cId="3981598366" sldId="272"/>
            <ac:picMk id="5" creationId="{AAD18B5D-0B9E-D61F-8715-D21D2AF9F927}"/>
          </ac:picMkLst>
        </pc:picChg>
        <pc:picChg chg="del">
          <ac:chgData name="Doval, Eugenia" userId="f58bd166-bfd1-4176-8be1-3226ac149c76" providerId="ADAL" clId="{0031CDF6-7A28-451D-B689-5AD99AEC0588}" dt="2023-11-01T19:36:30.682" v="122" actId="478"/>
          <ac:picMkLst>
            <pc:docMk/>
            <pc:sldMk cId="3981598366" sldId="272"/>
            <ac:picMk id="6" creationId="{41111D21-347D-3C70-572E-CAA4B992D3C5}"/>
          </ac:picMkLst>
        </pc:picChg>
        <pc:picChg chg="del">
          <ac:chgData name="Doval, Eugenia" userId="f58bd166-bfd1-4176-8be1-3226ac149c76" providerId="ADAL" clId="{0031CDF6-7A28-451D-B689-5AD99AEC0588}" dt="2023-11-01T19:36:30.682" v="122" actId="478"/>
          <ac:picMkLst>
            <pc:docMk/>
            <pc:sldMk cId="3981598366" sldId="272"/>
            <ac:picMk id="7" creationId="{28FF8C45-46B3-2AF6-A3B6-04CB541D164C}"/>
          </ac:picMkLst>
        </pc:picChg>
        <pc:picChg chg="del">
          <ac:chgData name="Doval, Eugenia" userId="f58bd166-bfd1-4176-8be1-3226ac149c76" providerId="ADAL" clId="{0031CDF6-7A28-451D-B689-5AD99AEC0588}" dt="2023-11-01T19:36:30.682" v="122" actId="478"/>
          <ac:picMkLst>
            <pc:docMk/>
            <pc:sldMk cId="3981598366" sldId="272"/>
            <ac:picMk id="8" creationId="{D244B8E6-4C80-70D7-FD30-F153D3B90170}"/>
          </ac:picMkLst>
        </pc:picChg>
        <pc:picChg chg="del">
          <ac:chgData name="Doval, Eugenia" userId="f58bd166-bfd1-4176-8be1-3226ac149c76" providerId="ADAL" clId="{0031CDF6-7A28-451D-B689-5AD99AEC0588}" dt="2023-11-01T19:36:30.682" v="122" actId="478"/>
          <ac:picMkLst>
            <pc:docMk/>
            <pc:sldMk cId="3981598366" sldId="272"/>
            <ac:picMk id="9" creationId="{AA730756-972E-E9F8-C4FE-DEC272AF5DEB}"/>
          </ac:picMkLst>
        </pc:picChg>
        <pc:picChg chg="del">
          <ac:chgData name="Doval, Eugenia" userId="f58bd166-bfd1-4176-8be1-3226ac149c76" providerId="ADAL" clId="{0031CDF6-7A28-451D-B689-5AD99AEC0588}" dt="2023-11-01T19:36:30.682" v="122" actId="478"/>
          <ac:picMkLst>
            <pc:docMk/>
            <pc:sldMk cId="3981598366" sldId="272"/>
            <ac:picMk id="10" creationId="{D778A101-484D-897F-72C4-CF13655FC4F2}"/>
          </ac:picMkLst>
        </pc:picChg>
        <pc:picChg chg="del">
          <ac:chgData name="Doval, Eugenia" userId="f58bd166-bfd1-4176-8be1-3226ac149c76" providerId="ADAL" clId="{0031CDF6-7A28-451D-B689-5AD99AEC0588}" dt="2023-11-01T19:36:30.682" v="122" actId="478"/>
          <ac:picMkLst>
            <pc:docMk/>
            <pc:sldMk cId="3981598366" sldId="272"/>
            <ac:picMk id="11" creationId="{84E903BD-4ACD-05CF-3832-326392967BE6}"/>
          </ac:picMkLst>
        </pc:picChg>
        <pc:picChg chg="del">
          <ac:chgData name="Doval, Eugenia" userId="f58bd166-bfd1-4176-8be1-3226ac149c76" providerId="ADAL" clId="{0031CDF6-7A28-451D-B689-5AD99AEC0588}" dt="2023-11-01T19:36:30.682" v="122" actId="478"/>
          <ac:picMkLst>
            <pc:docMk/>
            <pc:sldMk cId="3981598366" sldId="272"/>
            <ac:picMk id="12" creationId="{E4EE007D-01D1-51E9-B635-2302087670EC}"/>
          </ac:picMkLst>
        </pc:picChg>
        <pc:picChg chg="del">
          <ac:chgData name="Doval, Eugenia" userId="f58bd166-bfd1-4176-8be1-3226ac149c76" providerId="ADAL" clId="{0031CDF6-7A28-451D-B689-5AD99AEC0588}" dt="2023-11-01T19:36:30.682" v="122" actId="478"/>
          <ac:picMkLst>
            <pc:docMk/>
            <pc:sldMk cId="3981598366" sldId="272"/>
            <ac:picMk id="15" creationId="{EBCC1385-1CD6-B566-A013-A5FD36690BEC}"/>
          </ac:picMkLst>
        </pc:picChg>
        <pc:picChg chg="add mod">
          <ac:chgData name="Doval, Eugenia" userId="f58bd166-bfd1-4176-8be1-3226ac149c76" providerId="ADAL" clId="{0031CDF6-7A28-451D-B689-5AD99AEC0588}" dt="2023-11-01T19:38:07.753" v="135" actId="1076"/>
          <ac:picMkLst>
            <pc:docMk/>
            <pc:sldMk cId="3981598366" sldId="272"/>
            <ac:picMk id="16" creationId="{03646FE9-6C38-4E15-D226-A3D266C71602}"/>
          </ac:picMkLst>
        </pc:picChg>
        <pc:picChg chg="del">
          <ac:chgData name="Doval, Eugenia" userId="f58bd166-bfd1-4176-8be1-3226ac149c76" providerId="ADAL" clId="{0031CDF6-7A28-451D-B689-5AD99AEC0588}" dt="2023-11-01T19:36:30.682" v="122" actId="478"/>
          <ac:picMkLst>
            <pc:docMk/>
            <pc:sldMk cId="3981598366" sldId="272"/>
            <ac:picMk id="18" creationId="{4EC866B4-F07C-8D96-0194-9C25552CCAAB}"/>
          </ac:picMkLst>
        </pc:picChg>
        <pc:picChg chg="add mod">
          <ac:chgData name="Doval, Eugenia" userId="f58bd166-bfd1-4176-8be1-3226ac149c76" providerId="ADAL" clId="{0031CDF6-7A28-451D-B689-5AD99AEC0588}" dt="2023-11-01T19:38:02.700" v="134" actId="1076"/>
          <ac:picMkLst>
            <pc:docMk/>
            <pc:sldMk cId="3981598366" sldId="272"/>
            <ac:picMk id="20" creationId="{D0443B11-CCEF-F3B8-A84A-E3B7986A1C99}"/>
          </ac:picMkLst>
        </pc:picChg>
        <pc:picChg chg="add mod">
          <ac:chgData name="Doval, Eugenia" userId="f58bd166-bfd1-4176-8be1-3226ac149c76" providerId="ADAL" clId="{0031CDF6-7A28-451D-B689-5AD99AEC0588}" dt="2023-11-01T19:37:52.862" v="132" actId="1076"/>
          <ac:picMkLst>
            <pc:docMk/>
            <pc:sldMk cId="3981598366" sldId="272"/>
            <ac:picMk id="21" creationId="{1F8713D2-68BA-FBB6-620B-D2D6673B2E9F}"/>
          </ac:picMkLst>
        </pc:picChg>
        <pc:picChg chg="add mod">
          <ac:chgData name="Doval, Eugenia" userId="f58bd166-bfd1-4176-8be1-3226ac149c76" providerId="ADAL" clId="{0031CDF6-7A28-451D-B689-5AD99AEC0588}" dt="2023-11-01T19:37:44.206" v="131" actId="1076"/>
          <ac:picMkLst>
            <pc:docMk/>
            <pc:sldMk cId="3981598366" sldId="272"/>
            <ac:picMk id="22" creationId="{C4CAF049-E40F-A96F-1E2E-9BFCE1D28D1C}"/>
          </ac:picMkLst>
        </pc:picChg>
        <pc:picChg chg="add mod">
          <ac:chgData name="Doval, Eugenia" userId="f58bd166-bfd1-4176-8be1-3226ac149c76" providerId="ADAL" clId="{0031CDF6-7A28-451D-B689-5AD99AEC0588}" dt="2023-11-01T19:37:38.930" v="130" actId="1076"/>
          <ac:picMkLst>
            <pc:docMk/>
            <pc:sldMk cId="3981598366" sldId="272"/>
            <ac:picMk id="23" creationId="{0967C934-052D-AE0B-A40C-6210FE4A4AB4}"/>
          </ac:picMkLst>
        </pc:picChg>
        <pc:picChg chg="add mod">
          <ac:chgData name="Doval, Eugenia" userId="f58bd166-bfd1-4176-8be1-3226ac149c76" providerId="ADAL" clId="{0031CDF6-7A28-451D-B689-5AD99AEC0588}" dt="2023-11-01T19:37:26.105" v="128" actId="1076"/>
          <ac:picMkLst>
            <pc:docMk/>
            <pc:sldMk cId="3981598366" sldId="272"/>
            <ac:picMk id="25" creationId="{3A4E39BA-ECDA-DC73-9176-8C4365BE429C}"/>
          </ac:picMkLst>
        </pc:picChg>
        <pc:picChg chg="add mod">
          <ac:chgData name="Doval, Eugenia" userId="f58bd166-bfd1-4176-8be1-3226ac149c76" providerId="ADAL" clId="{0031CDF6-7A28-451D-B689-5AD99AEC0588}" dt="2023-11-01T19:37:32.678" v="129" actId="1076"/>
          <ac:picMkLst>
            <pc:docMk/>
            <pc:sldMk cId="3981598366" sldId="272"/>
            <ac:picMk id="26" creationId="{7E88EC99-1095-9E31-6821-F7C55A052BE8}"/>
          </ac:picMkLst>
        </pc:picChg>
      </pc:sldChg>
      <pc:sldChg chg="addSp delSp modSp mod">
        <pc:chgData name="Doval, Eugenia" userId="f58bd166-bfd1-4176-8be1-3226ac149c76" providerId="ADAL" clId="{0031CDF6-7A28-451D-B689-5AD99AEC0588}" dt="2023-11-01T19:36:11.863" v="119" actId="1036"/>
        <pc:sldMkLst>
          <pc:docMk/>
          <pc:sldMk cId="3868666348" sldId="275"/>
        </pc:sldMkLst>
        <pc:spChg chg="mod">
          <ac:chgData name="Doval, Eugenia" userId="f58bd166-bfd1-4176-8be1-3226ac149c76" providerId="ADAL" clId="{0031CDF6-7A28-451D-B689-5AD99AEC0588}" dt="2023-11-01T19:31:38.306" v="2"/>
          <ac:spMkLst>
            <pc:docMk/>
            <pc:sldMk cId="3868666348" sldId="275"/>
            <ac:spMk id="21" creationId="{486404BB-F131-476B-9C20-5050E1922BB9}"/>
          </ac:spMkLst>
        </pc:spChg>
        <pc:spChg chg="mod">
          <ac:chgData name="Doval, Eugenia" userId="f58bd166-bfd1-4176-8be1-3226ac149c76" providerId="ADAL" clId="{0031CDF6-7A28-451D-B689-5AD99AEC0588}" dt="2023-11-01T19:31:25.163" v="1" actId="20577"/>
          <ac:spMkLst>
            <pc:docMk/>
            <pc:sldMk cId="3868666348" sldId="275"/>
            <ac:spMk id="25" creationId="{00000000-0000-0000-0000-000000000000}"/>
          </ac:spMkLst>
        </pc:spChg>
        <pc:picChg chg="add mod">
          <ac:chgData name="Doval, Eugenia" userId="f58bd166-bfd1-4176-8be1-3226ac149c76" providerId="ADAL" clId="{0031CDF6-7A28-451D-B689-5AD99AEC0588}" dt="2023-11-01T19:35:46.517" v="69" actId="1076"/>
          <ac:picMkLst>
            <pc:docMk/>
            <pc:sldMk cId="3868666348" sldId="275"/>
            <ac:picMk id="2" creationId="{412F40A8-2EA2-408D-BAA4-1D07D6471998}"/>
          </ac:picMkLst>
        </pc:picChg>
        <pc:picChg chg="add mod">
          <ac:chgData name="Doval, Eugenia" userId="f58bd166-bfd1-4176-8be1-3226ac149c76" providerId="ADAL" clId="{0031CDF6-7A28-451D-B689-5AD99AEC0588}" dt="2023-11-01T19:34:22.088" v="51" actId="1076"/>
          <ac:picMkLst>
            <pc:docMk/>
            <pc:sldMk cId="3868666348" sldId="275"/>
            <ac:picMk id="3" creationId="{92894CD2-682C-7881-06D0-FBA4A868E803}"/>
          </ac:picMkLst>
        </pc:picChg>
        <pc:picChg chg="add mod">
          <ac:chgData name="Doval, Eugenia" userId="f58bd166-bfd1-4176-8be1-3226ac149c76" providerId="ADAL" clId="{0031CDF6-7A28-451D-B689-5AD99AEC0588}" dt="2023-11-01T19:34:16.448" v="50" actId="14100"/>
          <ac:picMkLst>
            <pc:docMk/>
            <pc:sldMk cId="3868666348" sldId="275"/>
            <ac:picMk id="4" creationId="{B0790FB8-9238-C948-3A9F-FB71734CCAEB}"/>
          </ac:picMkLst>
        </pc:picChg>
        <pc:picChg chg="add mod">
          <ac:chgData name="Doval, Eugenia" userId="f58bd166-bfd1-4176-8be1-3226ac149c76" providerId="ADAL" clId="{0031CDF6-7A28-451D-B689-5AD99AEC0588}" dt="2023-11-01T19:35:39.370" v="66" actId="1076"/>
          <ac:picMkLst>
            <pc:docMk/>
            <pc:sldMk cId="3868666348" sldId="275"/>
            <ac:picMk id="5" creationId="{E763C7BF-90D3-25C1-39E5-458C75880601}"/>
          </ac:picMkLst>
        </pc:picChg>
        <pc:picChg chg="add mod">
          <ac:chgData name="Doval, Eugenia" userId="f58bd166-bfd1-4176-8be1-3226ac149c76" providerId="ADAL" clId="{0031CDF6-7A28-451D-B689-5AD99AEC0588}" dt="2023-11-01T19:35:24.699" v="62" actId="1076"/>
          <ac:picMkLst>
            <pc:docMk/>
            <pc:sldMk cId="3868666348" sldId="275"/>
            <ac:picMk id="6" creationId="{52AA0B84-30E3-97C2-5B65-2C8635F6C31C}"/>
          </ac:picMkLst>
        </pc:picChg>
        <pc:picChg chg="add mod">
          <ac:chgData name="Doval, Eugenia" userId="f58bd166-bfd1-4176-8be1-3226ac149c76" providerId="ADAL" clId="{0031CDF6-7A28-451D-B689-5AD99AEC0588}" dt="2023-11-01T19:35:44.469" v="68" actId="1076"/>
          <ac:picMkLst>
            <pc:docMk/>
            <pc:sldMk cId="3868666348" sldId="275"/>
            <ac:picMk id="7" creationId="{6DC92F85-D945-D17A-B573-1DC7C3C6256B}"/>
          </ac:picMkLst>
        </pc:picChg>
        <pc:picChg chg="add mod">
          <ac:chgData name="Doval, Eugenia" userId="f58bd166-bfd1-4176-8be1-3226ac149c76" providerId="ADAL" clId="{0031CDF6-7A28-451D-B689-5AD99AEC0588}" dt="2023-11-01T19:36:04.199" v="93" actId="1037"/>
          <ac:picMkLst>
            <pc:docMk/>
            <pc:sldMk cId="3868666348" sldId="275"/>
            <ac:picMk id="8" creationId="{8528D048-4914-B7C7-1B78-AFF5A59C13FE}"/>
          </ac:picMkLst>
        </pc:picChg>
        <pc:picChg chg="add mod">
          <ac:chgData name="Doval, Eugenia" userId="f58bd166-bfd1-4176-8be1-3226ac149c76" providerId="ADAL" clId="{0031CDF6-7A28-451D-B689-5AD99AEC0588}" dt="2023-11-01T19:36:11.863" v="119" actId="1036"/>
          <ac:picMkLst>
            <pc:docMk/>
            <pc:sldMk cId="3868666348" sldId="275"/>
            <ac:picMk id="9" creationId="{535BAC72-A489-8643-DA1B-A620CB607A66}"/>
          </ac:picMkLst>
        </pc:picChg>
        <pc:picChg chg="add mod">
          <ac:chgData name="Doval, Eugenia" userId="f58bd166-bfd1-4176-8be1-3226ac149c76" providerId="ADAL" clId="{0031CDF6-7A28-451D-B689-5AD99AEC0588}" dt="2023-11-01T19:36:07.751" v="106" actId="1037"/>
          <ac:picMkLst>
            <pc:docMk/>
            <pc:sldMk cId="3868666348" sldId="275"/>
            <ac:picMk id="10" creationId="{158BDD32-4550-2FBF-921D-37189D11AC58}"/>
          </ac:picMkLst>
        </pc:picChg>
        <pc:picChg chg="add mod">
          <ac:chgData name="Doval, Eugenia" userId="f58bd166-bfd1-4176-8be1-3226ac149c76" providerId="ADAL" clId="{0031CDF6-7A28-451D-B689-5AD99AEC0588}" dt="2023-11-01T19:35:12.599" v="60" actId="1076"/>
          <ac:picMkLst>
            <pc:docMk/>
            <pc:sldMk cId="3868666348" sldId="275"/>
            <ac:picMk id="11" creationId="{299DF3DC-E428-0404-0496-AB306A83A02B}"/>
          </ac:picMkLst>
        </pc:picChg>
        <pc:picChg chg="del">
          <ac:chgData name="Doval, Eugenia" userId="f58bd166-bfd1-4176-8be1-3226ac149c76" providerId="ADAL" clId="{0031CDF6-7A28-451D-B689-5AD99AEC0588}" dt="2023-11-01T19:31:42.956" v="5" actId="478"/>
          <ac:picMkLst>
            <pc:docMk/>
            <pc:sldMk cId="3868666348" sldId="275"/>
            <ac:picMk id="1026" creationId="{E7D433FF-ADBC-3705-3EA0-625798B639C7}"/>
          </ac:picMkLst>
        </pc:picChg>
        <pc:picChg chg="del">
          <ac:chgData name="Doval, Eugenia" userId="f58bd166-bfd1-4176-8be1-3226ac149c76" providerId="ADAL" clId="{0031CDF6-7A28-451D-B689-5AD99AEC0588}" dt="2023-11-01T19:31:41.896" v="3" actId="478"/>
          <ac:picMkLst>
            <pc:docMk/>
            <pc:sldMk cId="3868666348" sldId="275"/>
            <ac:picMk id="1028" creationId="{1BEE95FD-8E41-D626-0712-7C53AF8C6C45}"/>
          </ac:picMkLst>
        </pc:picChg>
        <pc:picChg chg="del">
          <ac:chgData name="Doval, Eugenia" userId="f58bd166-bfd1-4176-8be1-3226ac149c76" providerId="ADAL" clId="{0031CDF6-7A28-451D-B689-5AD99AEC0588}" dt="2023-11-01T19:31:42.475" v="4" actId="478"/>
          <ac:picMkLst>
            <pc:docMk/>
            <pc:sldMk cId="3868666348" sldId="275"/>
            <ac:picMk id="1030" creationId="{D61342EF-D325-CFDE-6C89-87C9874FC74B}"/>
          </ac:picMkLst>
        </pc:picChg>
        <pc:picChg chg="del">
          <ac:chgData name="Doval, Eugenia" userId="f58bd166-bfd1-4176-8be1-3226ac149c76" providerId="ADAL" clId="{0031CDF6-7A28-451D-B689-5AD99AEC0588}" dt="2023-11-01T19:31:44.466" v="8" actId="478"/>
          <ac:picMkLst>
            <pc:docMk/>
            <pc:sldMk cId="3868666348" sldId="275"/>
            <ac:picMk id="1032" creationId="{F4DA31D2-3E55-01FE-D09A-F2C67B8CE6D9}"/>
          </ac:picMkLst>
        </pc:picChg>
        <pc:picChg chg="del">
          <ac:chgData name="Doval, Eugenia" userId="f58bd166-bfd1-4176-8be1-3226ac149c76" providerId="ADAL" clId="{0031CDF6-7A28-451D-B689-5AD99AEC0588}" dt="2023-11-01T19:31:43.467" v="6" actId="478"/>
          <ac:picMkLst>
            <pc:docMk/>
            <pc:sldMk cId="3868666348" sldId="275"/>
            <ac:picMk id="1034" creationId="{CE5F33EB-A43B-8F5E-15D4-B7073C2F8468}"/>
          </ac:picMkLst>
        </pc:picChg>
        <pc:picChg chg="del">
          <ac:chgData name="Doval, Eugenia" userId="f58bd166-bfd1-4176-8be1-3226ac149c76" providerId="ADAL" clId="{0031CDF6-7A28-451D-B689-5AD99AEC0588}" dt="2023-11-01T19:31:45.354" v="10" actId="478"/>
          <ac:picMkLst>
            <pc:docMk/>
            <pc:sldMk cId="3868666348" sldId="275"/>
            <ac:picMk id="1036" creationId="{79533B0A-6A67-9AE8-ED63-9EFCB37122EA}"/>
          </ac:picMkLst>
        </pc:picChg>
        <pc:picChg chg="del">
          <ac:chgData name="Doval, Eugenia" userId="f58bd166-bfd1-4176-8be1-3226ac149c76" providerId="ADAL" clId="{0031CDF6-7A28-451D-B689-5AD99AEC0588}" dt="2023-11-01T19:31:46.523" v="12" actId="478"/>
          <ac:picMkLst>
            <pc:docMk/>
            <pc:sldMk cId="3868666348" sldId="275"/>
            <ac:picMk id="1038" creationId="{5BE45D75-67A8-A438-3DD9-E421E3825673}"/>
          </ac:picMkLst>
        </pc:picChg>
        <pc:picChg chg="del">
          <ac:chgData name="Doval, Eugenia" userId="f58bd166-bfd1-4176-8be1-3226ac149c76" providerId="ADAL" clId="{0031CDF6-7A28-451D-B689-5AD99AEC0588}" dt="2023-11-01T19:31:44.003" v="7" actId="478"/>
          <ac:picMkLst>
            <pc:docMk/>
            <pc:sldMk cId="3868666348" sldId="275"/>
            <ac:picMk id="1040" creationId="{3FFE87DD-FAE0-7C3F-F7DC-B928C6CFBF7B}"/>
          </ac:picMkLst>
        </pc:picChg>
        <pc:picChg chg="del">
          <ac:chgData name="Doval, Eugenia" userId="f58bd166-bfd1-4176-8be1-3226ac149c76" providerId="ADAL" clId="{0031CDF6-7A28-451D-B689-5AD99AEC0588}" dt="2023-11-01T19:31:45.859" v="11" actId="478"/>
          <ac:picMkLst>
            <pc:docMk/>
            <pc:sldMk cId="3868666348" sldId="275"/>
            <ac:picMk id="1042" creationId="{3C1D619C-BE77-FADC-AF66-F1C37493EC33}"/>
          </ac:picMkLst>
        </pc:picChg>
        <pc:picChg chg="del">
          <ac:chgData name="Doval, Eugenia" userId="f58bd166-bfd1-4176-8be1-3226ac149c76" providerId="ADAL" clId="{0031CDF6-7A28-451D-B689-5AD99AEC0588}" dt="2023-11-01T19:31:44.914" v="9" actId="478"/>
          <ac:picMkLst>
            <pc:docMk/>
            <pc:sldMk cId="3868666348" sldId="275"/>
            <ac:picMk id="1044" creationId="{9E9676A3-D5E0-7F3E-F8F3-5544E9B07A49}"/>
          </ac:picMkLst>
        </pc:picChg>
      </pc:sldChg>
      <pc:sldChg chg="modSp del">
        <pc:chgData name="Doval, Eugenia" userId="f58bd166-bfd1-4176-8be1-3226ac149c76" providerId="ADAL" clId="{0031CDF6-7A28-451D-B689-5AD99AEC0588}" dt="2023-11-01T19:38:31.280" v="139" actId="47"/>
        <pc:sldMkLst>
          <pc:docMk/>
          <pc:sldMk cId="3760834502" sldId="276"/>
        </pc:sldMkLst>
        <pc:spChg chg="mod">
          <ac:chgData name="Doval, Eugenia" userId="f58bd166-bfd1-4176-8be1-3226ac149c76" providerId="ADAL" clId="{0031CDF6-7A28-451D-B689-5AD99AEC0588}" dt="2023-11-01T19:31:38.306" v="2"/>
          <ac:spMkLst>
            <pc:docMk/>
            <pc:sldMk cId="3760834502" sldId="276"/>
            <ac:spMk id="84" creationId="{52D9A081-745D-4DBD-91D0-06C8EB28C538}"/>
          </ac:spMkLst>
        </pc:spChg>
        <pc:spChg chg="mod">
          <ac:chgData name="Doval, Eugenia" userId="f58bd166-bfd1-4176-8be1-3226ac149c76" providerId="ADAL" clId="{0031CDF6-7A28-451D-B689-5AD99AEC0588}" dt="2023-11-01T19:31:38.306" v="2"/>
          <ac:spMkLst>
            <pc:docMk/>
            <pc:sldMk cId="3760834502" sldId="276"/>
            <ac:spMk id="87" creationId="{875456D2-FAD0-459C-90C5-C3899037A5B2}"/>
          </ac:spMkLst>
        </pc:spChg>
      </pc:sldChg>
      <pc:sldChg chg="addSp modSp add">
        <pc:chgData name="Doval, Eugenia" userId="f58bd166-bfd1-4176-8be1-3226ac149c76" providerId="ADAL" clId="{0031CDF6-7A28-451D-B689-5AD99AEC0588}" dt="2023-11-01T19:36:37.110" v="124" actId="571"/>
        <pc:sldMkLst>
          <pc:docMk/>
          <pc:sldMk cId="194706512" sldId="277"/>
        </pc:sldMkLst>
        <pc:picChg chg="add mod">
          <ac:chgData name="Doval, Eugenia" userId="f58bd166-bfd1-4176-8be1-3226ac149c76" providerId="ADAL" clId="{0031CDF6-7A28-451D-B689-5AD99AEC0588}" dt="2023-11-01T19:36:37.110" v="124" actId="571"/>
          <ac:picMkLst>
            <pc:docMk/>
            <pc:sldMk cId="194706512" sldId="277"/>
            <ac:picMk id="12" creationId="{1F67C549-3663-8795-C31F-69DF61FCE799}"/>
          </ac:picMkLst>
        </pc:picChg>
        <pc:picChg chg="add mod">
          <ac:chgData name="Doval, Eugenia" userId="f58bd166-bfd1-4176-8be1-3226ac149c76" providerId="ADAL" clId="{0031CDF6-7A28-451D-B689-5AD99AEC0588}" dt="2023-11-01T19:36:37.110" v="124" actId="571"/>
          <ac:picMkLst>
            <pc:docMk/>
            <pc:sldMk cId="194706512" sldId="277"/>
            <ac:picMk id="13" creationId="{BFE6D85A-E08D-77CD-80D9-D6E875662FC4}"/>
          </ac:picMkLst>
        </pc:picChg>
        <pc:picChg chg="add mod">
          <ac:chgData name="Doval, Eugenia" userId="f58bd166-bfd1-4176-8be1-3226ac149c76" providerId="ADAL" clId="{0031CDF6-7A28-451D-B689-5AD99AEC0588}" dt="2023-11-01T19:36:37.110" v="124" actId="571"/>
          <ac:picMkLst>
            <pc:docMk/>
            <pc:sldMk cId="194706512" sldId="277"/>
            <ac:picMk id="14" creationId="{43BE044B-F634-634B-27C4-5E9E9BF0E86A}"/>
          </ac:picMkLst>
        </pc:picChg>
        <pc:picChg chg="add mod">
          <ac:chgData name="Doval, Eugenia" userId="f58bd166-bfd1-4176-8be1-3226ac149c76" providerId="ADAL" clId="{0031CDF6-7A28-451D-B689-5AD99AEC0588}" dt="2023-11-01T19:36:37.110" v="124" actId="571"/>
          <ac:picMkLst>
            <pc:docMk/>
            <pc:sldMk cId="194706512" sldId="277"/>
            <ac:picMk id="15" creationId="{17726B1F-5C86-56B3-4C5C-2C6CF87F2B82}"/>
          </ac:picMkLst>
        </pc:picChg>
        <pc:picChg chg="add mod">
          <ac:chgData name="Doval, Eugenia" userId="f58bd166-bfd1-4176-8be1-3226ac149c76" providerId="ADAL" clId="{0031CDF6-7A28-451D-B689-5AD99AEC0588}" dt="2023-11-01T19:36:37.110" v="124" actId="571"/>
          <ac:picMkLst>
            <pc:docMk/>
            <pc:sldMk cId="194706512" sldId="277"/>
            <ac:picMk id="16" creationId="{E62EACA7-2F8B-E7BE-1214-CC4CA6399CC6}"/>
          </ac:picMkLst>
        </pc:picChg>
        <pc:picChg chg="add mod">
          <ac:chgData name="Doval, Eugenia" userId="f58bd166-bfd1-4176-8be1-3226ac149c76" providerId="ADAL" clId="{0031CDF6-7A28-451D-B689-5AD99AEC0588}" dt="2023-11-01T19:36:37.110" v="124" actId="571"/>
          <ac:picMkLst>
            <pc:docMk/>
            <pc:sldMk cId="194706512" sldId="277"/>
            <ac:picMk id="17" creationId="{CD88D6A6-1BB9-EFC3-B82D-C4ED31E5E089}"/>
          </ac:picMkLst>
        </pc:picChg>
      </pc:sldChg>
      <pc:sldChg chg="modSp del">
        <pc:chgData name="Doval, Eugenia" userId="f58bd166-bfd1-4176-8be1-3226ac149c76" providerId="ADAL" clId="{0031CDF6-7A28-451D-B689-5AD99AEC0588}" dt="2023-11-01T19:36:20.441" v="120" actId="2696"/>
        <pc:sldMkLst>
          <pc:docMk/>
          <pc:sldMk cId="278002018" sldId="277"/>
        </pc:sldMkLst>
        <pc:spChg chg="mod">
          <ac:chgData name="Doval, Eugenia" userId="f58bd166-bfd1-4176-8be1-3226ac149c76" providerId="ADAL" clId="{0031CDF6-7A28-451D-B689-5AD99AEC0588}" dt="2023-11-01T19:31:38.306" v="2"/>
          <ac:spMkLst>
            <pc:docMk/>
            <pc:sldMk cId="278002018" sldId="277"/>
            <ac:spMk id="21" creationId="{486404BB-F131-476B-9C20-5050E1922BB9}"/>
          </ac:spMkLst>
        </pc:spChg>
        <pc:spChg chg="mod">
          <ac:chgData name="Doval, Eugenia" userId="f58bd166-bfd1-4176-8be1-3226ac149c76" providerId="ADAL" clId="{0031CDF6-7A28-451D-B689-5AD99AEC0588}" dt="2023-11-01T19:31:38.306" v="2"/>
          <ac:spMkLst>
            <pc:docMk/>
            <pc:sldMk cId="278002018" sldId="277"/>
            <ac:spMk id="25" creationId="{00000000-0000-0000-0000-000000000000}"/>
          </ac:spMkLst>
        </pc:spChg>
      </pc:sldChg>
      <pc:sldChg chg="add">
        <pc:chgData name="Doval, Eugenia" userId="f58bd166-bfd1-4176-8be1-3226ac149c76" providerId="ADAL" clId="{0031CDF6-7A28-451D-B689-5AD99AEC0588}" dt="2023-11-01T19:38:33.565" v="140" actId="2890"/>
        <pc:sldMkLst>
          <pc:docMk/>
          <pc:sldMk cId="435897570" sldId="27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BC3CC28-257A-4454-AB8A-CDDA745AC9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8B36F55-226B-4E11-A304-DEBC02B948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BF21702-BE9E-4016-BEF4-94E776B0BE11}" type="datetimeFigureOut">
              <a:rPr lang="fr-CA" smtClean="0"/>
              <a:t>2023-11-01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275CA7A-6974-4753-BA27-54DB75F51E9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A6AD8D2-9A3E-40D8-82DE-94DF83D158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F3761E5-593D-4C27-B858-E84A17ED71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25906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AB996C-2A02-40F4-8BF6-C74FB01D5759}" type="datetimeFigureOut">
              <a:rPr lang="fr-CA" smtClean="0"/>
              <a:t>2023-11-01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17E8E6-0D06-4F42-AF69-600BE8FED95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70348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B79C-8F4D-4D55-AFA2-E84ACE6613F9}" type="datetime1">
              <a:rPr lang="fr-CA" smtClean="0"/>
              <a:t>2023-11-01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CAD8-9230-4B8C-9A08-65615B399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3699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6389-E431-4362-B6F4-07B66E5D8FCB}" type="datetime1">
              <a:rPr lang="fr-CA" smtClean="0"/>
              <a:t>2023-11-01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CAD8-9230-4B8C-9A08-65615B399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934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2871-C41C-4073-95CC-FB6B3E053C48}" type="datetime1">
              <a:rPr lang="fr-CA" smtClean="0"/>
              <a:t>2023-11-01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CAD8-9230-4B8C-9A08-65615B399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1328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06EF6-14D0-4E5A-8341-44EBC683A16C}" type="datetime1">
              <a:rPr lang="fr-CA" smtClean="0"/>
              <a:t>2023-11-01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CAD8-9230-4B8C-9A08-65615B399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6830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9827-E2C1-4ACF-B413-52B936FC9ABA}" type="datetime1">
              <a:rPr lang="fr-CA" smtClean="0"/>
              <a:t>2023-11-01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CAD8-9230-4B8C-9A08-65615B399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063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918C-C43D-4B3E-9198-E49AD956D6F9}" type="datetime1">
              <a:rPr lang="fr-CA" smtClean="0"/>
              <a:t>2023-11-01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CAD8-9230-4B8C-9A08-65615B399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0758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AC6A-E801-48D8-BB6C-0B82AE87C46C}" type="datetime1">
              <a:rPr lang="fr-CA" smtClean="0"/>
              <a:t>2023-11-01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CAD8-9230-4B8C-9A08-65615B399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0745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A39C-BE8D-4ADC-8AA4-62EB0A914D74}" type="datetime1">
              <a:rPr lang="fr-CA" smtClean="0"/>
              <a:t>2023-11-01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CAD8-9230-4B8C-9A08-65615B399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5218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817B-DDD7-4CBC-8A91-D7922AE55AB6}" type="datetime1">
              <a:rPr lang="fr-CA" smtClean="0"/>
              <a:t>2023-11-01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CAD8-9230-4B8C-9A08-65615B399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1023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3448-0842-46A4-A0DB-374B434D7919}" type="datetime1">
              <a:rPr lang="fr-CA" smtClean="0"/>
              <a:t>2023-11-01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CAD8-9230-4B8C-9A08-65615B399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3409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5CC2-2843-4218-9BC9-F25F0CB284E2}" type="datetime1">
              <a:rPr lang="fr-CA" smtClean="0"/>
              <a:t>2023-11-01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CAD8-9230-4B8C-9A08-65615B399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177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3D946-8430-4EB4-96C8-3D99612763A0}" type="datetime1">
              <a:rPr lang="fr-CA" smtClean="0"/>
              <a:t>2023-11-01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4CAD8-9230-4B8C-9A08-65615B399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0914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image" Target="../media/image13.png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15.pn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image" Target="../media/image14.png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image" Target="../media/image13.png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15.pn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image" Target="../media/image14.png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4866946" y="3390546"/>
            <a:ext cx="4347986" cy="1246495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fr-FR" sz="4050" b="1" dirty="0">
                <a:ln w="22225">
                  <a:solidFill>
                    <a:srgbClr val="B6006A"/>
                  </a:solidFill>
                  <a:prstDash val="solid"/>
                </a:ln>
                <a:solidFill>
                  <a:srgbClr val="B6006A"/>
                </a:solidFill>
                <a:latin typeface="Raleway"/>
              </a:rPr>
              <a:t>Lecture-O-Mètre</a:t>
            </a:r>
          </a:p>
          <a:p>
            <a:pPr algn="ctr"/>
            <a:r>
              <a:rPr lang="fr-FR" sz="3600" b="1" dirty="0">
                <a:ln w="22225">
                  <a:solidFill>
                    <a:srgbClr val="B6006A"/>
                  </a:solidFill>
                  <a:prstDash val="solid"/>
                </a:ln>
                <a:solidFill>
                  <a:srgbClr val="B6006A"/>
                </a:solidFill>
                <a:latin typeface="Raleway"/>
              </a:rPr>
              <a:t>Prix Peuplier 2024</a:t>
            </a:r>
          </a:p>
        </p:txBody>
      </p:sp>
      <p:graphicFrame>
        <p:nvGraphicFramePr>
          <p:cNvPr id="26" name="Tableau 25"/>
          <p:cNvGraphicFramePr>
            <a:graphicFrameLocks noGrp="1"/>
          </p:cNvGraphicFramePr>
          <p:nvPr/>
        </p:nvGraphicFramePr>
        <p:xfrm>
          <a:off x="5306674" y="4968311"/>
          <a:ext cx="3468531" cy="12153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61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6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fr-CA" sz="1400" b="0" dirty="0">
                          <a:ln>
                            <a:solidFill>
                              <a:srgbClr val="B6006A"/>
                            </a:solidFill>
                          </a:ln>
                          <a:solidFill>
                            <a:srgbClr val="B6006A"/>
                          </a:solidFill>
                          <a:latin typeface="+mn-lt"/>
                        </a:rPr>
                        <a:t>Nom:</a:t>
                      </a:r>
                    </a:p>
                  </a:txBody>
                  <a:tcPr marL="68580" marR="68580" marT="34290" marB="3429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sz="1400" b="0" dirty="0">
                        <a:ln>
                          <a:solidFill>
                            <a:srgbClr val="B6006A"/>
                          </a:solidFill>
                        </a:ln>
                        <a:solidFill>
                          <a:srgbClr val="B6006A"/>
                        </a:solidFill>
                        <a:latin typeface="+mn-lt"/>
                      </a:endParaRPr>
                    </a:p>
                  </a:txBody>
                  <a:tcPr marL="68580" marR="68580" marT="34290" marB="3429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00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fr-CA" sz="1400" b="0" dirty="0">
                          <a:ln>
                            <a:solidFill>
                              <a:srgbClr val="B6006A"/>
                            </a:solidFill>
                          </a:ln>
                          <a:solidFill>
                            <a:srgbClr val="B6006A"/>
                          </a:solidFill>
                          <a:latin typeface="+mn-lt"/>
                        </a:rPr>
                        <a:t>Classe titulaire:</a:t>
                      </a:r>
                    </a:p>
                  </a:txBody>
                  <a:tcPr marL="68580" marR="68580" marT="34290" marB="3429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sz="1400" b="0" dirty="0">
                        <a:ln>
                          <a:solidFill>
                            <a:srgbClr val="B6006A"/>
                          </a:solidFill>
                        </a:ln>
                        <a:solidFill>
                          <a:srgbClr val="B6006A"/>
                        </a:solidFill>
                        <a:latin typeface="+mn-lt"/>
                      </a:endParaRPr>
                    </a:p>
                  </a:txBody>
                  <a:tcPr marL="68580" marR="68580" marT="34290" marB="3429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00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00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fr-CA" sz="1400" b="0" dirty="0">
                          <a:ln>
                            <a:solidFill>
                              <a:srgbClr val="B6006A"/>
                            </a:solidFill>
                          </a:ln>
                          <a:solidFill>
                            <a:srgbClr val="B6006A"/>
                          </a:solidFill>
                          <a:latin typeface="+mn-lt"/>
                        </a:rPr>
                        <a:t>Date:</a:t>
                      </a:r>
                    </a:p>
                  </a:txBody>
                  <a:tcPr marL="68580" marR="68580" marT="34290" marB="3429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sz="1400" b="0" dirty="0">
                        <a:ln>
                          <a:solidFill>
                            <a:srgbClr val="B6006A"/>
                          </a:solidFill>
                        </a:ln>
                        <a:solidFill>
                          <a:srgbClr val="B6006A"/>
                        </a:solidFill>
                        <a:latin typeface="+mn-lt"/>
                      </a:endParaRPr>
                    </a:p>
                  </a:txBody>
                  <a:tcPr marL="68580" marR="68580" marT="34290" marB="3429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00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00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" name="AutoShape 18"/>
          <p:cNvSpPr>
            <a:spLocks noChangeArrowheads="1"/>
          </p:cNvSpPr>
          <p:nvPr/>
        </p:nvSpPr>
        <p:spPr bwMode="auto">
          <a:xfrm rot="21200650">
            <a:off x="120508" y="782266"/>
            <a:ext cx="2272775" cy="2213695"/>
          </a:xfrm>
          <a:prstGeom prst="irregularSeal1">
            <a:avLst/>
          </a:prstGeom>
          <a:solidFill>
            <a:srgbClr val="09AF54"/>
          </a:solidFill>
          <a:ln w="9525" algn="in">
            <a:solidFill>
              <a:srgbClr val="09AF54"/>
            </a:solidFill>
            <a:miter lim="800000"/>
            <a:headEnd/>
            <a:tailEnd/>
          </a:ln>
          <a:effectLst/>
        </p:spPr>
        <p:txBody>
          <a:bodyPr vert="horz" wrap="square" lIns="27432" tIns="27432" rIns="27432" bIns="27432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CA" altLang="fr-FR" sz="1200" b="1" dirty="0">
                <a:solidFill>
                  <a:schemeClr val="bg1"/>
                </a:solidFill>
              </a:rPr>
              <a:t>Lis les 10 albums et vote avant le 30 avril pour ton livre préféré!</a:t>
            </a:r>
            <a:endParaRPr lang="fr-FR" altLang="fr-FR" sz="1200" dirty="0">
              <a:solidFill>
                <a:schemeClr val="bg1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C6AECBB-22B0-4760-A334-31F50E5AE329}"/>
              </a:ext>
            </a:extLst>
          </p:cNvPr>
          <p:cNvGrpSpPr/>
          <p:nvPr/>
        </p:nvGrpSpPr>
        <p:grpSpPr>
          <a:xfrm>
            <a:off x="1" y="77277"/>
            <a:ext cx="4557946" cy="576000"/>
            <a:chOff x="199079" y="77277"/>
            <a:chExt cx="4358867" cy="576000"/>
          </a:xfrm>
        </p:grpSpPr>
        <p:sp>
          <p:nvSpPr>
            <p:cNvPr id="21" name="Text Box 5">
              <a:extLst>
                <a:ext uri="{FF2B5EF4-FFF2-40B4-BE49-F238E27FC236}">
                  <a16:creationId xmlns:a16="http://schemas.microsoft.com/office/drawing/2014/main" id="{486404BB-F131-476B-9C20-5050E1922B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2557" y="77277"/>
              <a:ext cx="3415389" cy="576000"/>
            </a:xfrm>
            <a:prstGeom prst="rect">
              <a:avLst/>
            </a:prstGeom>
            <a:solidFill>
              <a:srgbClr val="09AF54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27432" tIns="27432" rIns="27432" bIns="27432" numCol="1" anchor="ctr" anchorCtr="0" compatLnSpc="1">
              <a:prstTxWarp prst="textNoShape">
                <a:avLst/>
              </a:prstTxWarp>
            </a:bodyPr>
            <a:lstStyle/>
            <a:p>
              <a:pPr algn="r" defTabSz="6858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CA" altLang="fr-FR" sz="12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j-lt"/>
                </a:rPr>
                <a:t>Lecture-O-</a:t>
              </a:r>
              <a:r>
                <a:rPr lang="en-CA" altLang="fr-FR" sz="1200" dirty="0" err="1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j-lt"/>
                </a:rPr>
                <a:t>Mètre</a:t>
              </a:r>
              <a:endParaRPr lang="en-CA" altLang="fr-FR" sz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+mj-lt"/>
              </a:endParaRPr>
            </a:p>
            <a:p>
              <a:pPr algn="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CA" altLang="fr-FR" sz="12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j-lt"/>
                </a:rPr>
                <a:t>Le prix Peuplier 2024</a:t>
              </a:r>
              <a:endParaRPr lang="fr-FR" altLang="fr-FR" sz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+mj-lt"/>
              </a:endParaRPr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9428CB17-D52F-47BD-95EE-A29B989F45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079" y="77277"/>
              <a:ext cx="943478" cy="576000"/>
            </a:xfrm>
            <a:prstGeom prst="rect">
              <a:avLst/>
            </a:prstGeom>
          </p:spPr>
        </p:pic>
      </p:grpSp>
      <p:pic>
        <p:nvPicPr>
          <p:cNvPr id="49" name="Picture 2">
            <a:extLst>
              <a:ext uri="{FF2B5EF4-FFF2-40B4-BE49-F238E27FC236}">
                <a16:creationId xmlns:a16="http://schemas.microsoft.com/office/drawing/2014/main" id="{CF18B969-9BB3-4BB3-8000-902474B0439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50" r="1250"/>
          <a:stretch/>
        </p:blipFill>
        <p:spPr>
          <a:xfrm>
            <a:off x="6059193" y="798313"/>
            <a:ext cx="2181600" cy="2181600"/>
          </a:xfrm>
          <a:prstGeom prst="flowChartConnector">
            <a:avLst/>
          </a:prstGeom>
        </p:spPr>
      </p:pic>
      <p:pic>
        <p:nvPicPr>
          <p:cNvPr id="50" name="Picture 66">
            <a:extLst>
              <a:ext uri="{FF2B5EF4-FFF2-40B4-BE49-F238E27FC236}">
                <a16:creationId xmlns:a16="http://schemas.microsoft.com/office/drawing/2014/main" id="{FB1842BB-3973-42C6-8B97-63F9CD4276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50" r="1250"/>
          <a:stretch/>
        </p:blipFill>
        <p:spPr>
          <a:xfrm>
            <a:off x="3013441" y="780207"/>
            <a:ext cx="1526400" cy="1526400"/>
          </a:xfrm>
          <a:prstGeom prst="flowChartConnector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412F40A8-2EA2-408D-BAA4-1D07D64719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815" y="3709441"/>
            <a:ext cx="1193764" cy="118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92894CD2-682C-7881-06D0-FBA4A868E8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631" y="2860892"/>
            <a:ext cx="871479" cy="118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B0790FB8-9238-C948-3A9F-FB71734CCAE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56" y="3053024"/>
            <a:ext cx="1188000" cy="118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763C7BF-90D3-25C1-39E5-458C7588060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30" y="4346041"/>
            <a:ext cx="1025548" cy="118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52AA0B84-30E3-97C2-5B65-2C8635F6C31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428" y="2459024"/>
            <a:ext cx="1020830" cy="11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6DC92F85-D945-D17A-B573-1DC7C3C6256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476" y="4168636"/>
            <a:ext cx="1001442" cy="11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528D048-4914-B7C7-1B78-AFF5A59C13F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71" y="5605988"/>
            <a:ext cx="1191669" cy="11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535BAC72-A489-8643-DA1B-A620CB607A6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0" y="5050405"/>
            <a:ext cx="1192192" cy="118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158BDD32-4550-2FBF-921D-37189D11AC5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255" y="5559227"/>
            <a:ext cx="1188000" cy="118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299DF3DC-E428-0404-0496-AB306A83A02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642" y="2287856"/>
            <a:ext cx="966331" cy="118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8666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4866946" y="3390546"/>
            <a:ext cx="4347986" cy="1246495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fr-FR" sz="4050" b="1" dirty="0">
                <a:ln w="22225">
                  <a:solidFill>
                    <a:srgbClr val="B6006A"/>
                  </a:solidFill>
                  <a:prstDash val="solid"/>
                </a:ln>
                <a:solidFill>
                  <a:srgbClr val="B6006A"/>
                </a:solidFill>
                <a:latin typeface="Raleway"/>
              </a:rPr>
              <a:t>Lecture-O-Mètre</a:t>
            </a:r>
          </a:p>
          <a:p>
            <a:pPr algn="ctr"/>
            <a:r>
              <a:rPr lang="fr-FR" sz="3600" b="1" dirty="0">
                <a:ln w="22225">
                  <a:solidFill>
                    <a:srgbClr val="B6006A"/>
                  </a:solidFill>
                  <a:prstDash val="solid"/>
                </a:ln>
                <a:solidFill>
                  <a:srgbClr val="B6006A"/>
                </a:solidFill>
                <a:latin typeface="Raleway"/>
              </a:rPr>
              <a:t>Prix Peuplier 2024</a:t>
            </a:r>
          </a:p>
        </p:txBody>
      </p:sp>
      <p:graphicFrame>
        <p:nvGraphicFramePr>
          <p:cNvPr id="26" name="Tableau 25"/>
          <p:cNvGraphicFramePr>
            <a:graphicFrameLocks noGrp="1"/>
          </p:cNvGraphicFramePr>
          <p:nvPr/>
        </p:nvGraphicFramePr>
        <p:xfrm>
          <a:off x="5306674" y="4968311"/>
          <a:ext cx="3468531" cy="12153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61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6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fr-CA" sz="1400" b="0" dirty="0">
                          <a:ln>
                            <a:solidFill>
                              <a:srgbClr val="B6006A"/>
                            </a:solidFill>
                          </a:ln>
                          <a:solidFill>
                            <a:srgbClr val="B6006A"/>
                          </a:solidFill>
                          <a:latin typeface="+mn-lt"/>
                        </a:rPr>
                        <a:t>Nom:</a:t>
                      </a:r>
                    </a:p>
                  </a:txBody>
                  <a:tcPr marL="68580" marR="68580" marT="34290" marB="3429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sz="1400" b="0" dirty="0">
                        <a:ln>
                          <a:solidFill>
                            <a:srgbClr val="B6006A"/>
                          </a:solidFill>
                        </a:ln>
                        <a:solidFill>
                          <a:srgbClr val="B6006A"/>
                        </a:solidFill>
                        <a:latin typeface="+mn-lt"/>
                      </a:endParaRPr>
                    </a:p>
                  </a:txBody>
                  <a:tcPr marL="68580" marR="68580" marT="34290" marB="3429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00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fr-CA" sz="1400" b="0" dirty="0">
                          <a:ln>
                            <a:solidFill>
                              <a:srgbClr val="B6006A"/>
                            </a:solidFill>
                          </a:ln>
                          <a:solidFill>
                            <a:srgbClr val="B6006A"/>
                          </a:solidFill>
                          <a:latin typeface="+mn-lt"/>
                        </a:rPr>
                        <a:t>Classe titulaire:</a:t>
                      </a:r>
                    </a:p>
                  </a:txBody>
                  <a:tcPr marL="68580" marR="68580" marT="34290" marB="3429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sz="1400" b="0" dirty="0">
                        <a:ln>
                          <a:solidFill>
                            <a:srgbClr val="B6006A"/>
                          </a:solidFill>
                        </a:ln>
                        <a:solidFill>
                          <a:srgbClr val="B6006A"/>
                        </a:solidFill>
                        <a:latin typeface="+mn-lt"/>
                      </a:endParaRPr>
                    </a:p>
                  </a:txBody>
                  <a:tcPr marL="68580" marR="68580" marT="34290" marB="3429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00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00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fr-CA" sz="1400" b="0" dirty="0">
                          <a:ln>
                            <a:solidFill>
                              <a:srgbClr val="B6006A"/>
                            </a:solidFill>
                          </a:ln>
                          <a:solidFill>
                            <a:srgbClr val="B6006A"/>
                          </a:solidFill>
                          <a:latin typeface="+mn-lt"/>
                        </a:rPr>
                        <a:t>Date:</a:t>
                      </a:r>
                    </a:p>
                  </a:txBody>
                  <a:tcPr marL="68580" marR="68580" marT="34290" marB="3429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sz="1400" b="0" dirty="0">
                        <a:ln>
                          <a:solidFill>
                            <a:srgbClr val="B6006A"/>
                          </a:solidFill>
                        </a:ln>
                        <a:solidFill>
                          <a:srgbClr val="B6006A"/>
                        </a:solidFill>
                        <a:latin typeface="+mn-lt"/>
                      </a:endParaRPr>
                    </a:p>
                  </a:txBody>
                  <a:tcPr marL="68580" marR="68580" marT="34290" marB="3429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00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00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" name="AutoShape 18"/>
          <p:cNvSpPr>
            <a:spLocks noChangeArrowheads="1"/>
          </p:cNvSpPr>
          <p:nvPr/>
        </p:nvSpPr>
        <p:spPr bwMode="auto">
          <a:xfrm rot="21200650">
            <a:off x="120508" y="782266"/>
            <a:ext cx="2272775" cy="2213695"/>
          </a:xfrm>
          <a:prstGeom prst="irregularSeal1">
            <a:avLst/>
          </a:prstGeom>
          <a:solidFill>
            <a:srgbClr val="09AF54"/>
          </a:solidFill>
          <a:ln w="9525" algn="in">
            <a:solidFill>
              <a:srgbClr val="09AF54"/>
            </a:solidFill>
            <a:miter lim="800000"/>
            <a:headEnd/>
            <a:tailEnd/>
          </a:ln>
          <a:effectLst/>
        </p:spPr>
        <p:txBody>
          <a:bodyPr vert="horz" wrap="square" lIns="27432" tIns="27432" rIns="27432" bIns="27432" numCol="1" anchor="ctr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CA" altLang="fr-FR" sz="1200" b="1" dirty="0">
                <a:solidFill>
                  <a:schemeClr val="bg1"/>
                </a:solidFill>
              </a:rPr>
              <a:t>Lis les 10 albums et vote avant le 30 avril pour ton livre préféré!</a:t>
            </a:r>
            <a:endParaRPr lang="fr-FR" altLang="fr-FR" sz="1200" dirty="0">
              <a:solidFill>
                <a:schemeClr val="bg1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C6AECBB-22B0-4760-A334-31F50E5AE329}"/>
              </a:ext>
            </a:extLst>
          </p:cNvPr>
          <p:cNvGrpSpPr/>
          <p:nvPr/>
        </p:nvGrpSpPr>
        <p:grpSpPr>
          <a:xfrm>
            <a:off x="1" y="77277"/>
            <a:ext cx="4557946" cy="576000"/>
            <a:chOff x="199079" y="77277"/>
            <a:chExt cx="4358867" cy="576000"/>
          </a:xfrm>
        </p:grpSpPr>
        <p:sp>
          <p:nvSpPr>
            <p:cNvPr id="21" name="Text Box 5">
              <a:extLst>
                <a:ext uri="{FF2B5EF4-FFF2-40B4-BE49-F238E27FC236}">
                  <a16:creationId xmlns:a16="http://schemas.microsoft.com/office/drawing/2014/main" id="{486404BB-F131-476B-9C20-5050E1922B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2557" y="77277"/>
              <a:ext cx="3415389" cy="576000"/>
            </a:xfrm>
            <a:prstGeom prst="rect">
              <a:avLst/>
            </a:prstGeom>
            <a:solidFill>
              <a:srgbClr val="09AF54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27432" tIns="27432" rIns="27432" bIns="27432" numCol="1" anchor="ctr" anchorCtr="0" compatLnSpc="1">
              <a:prstTxWarp prst="textNoShape">
                <a:avLst/>
              </a:prstTxWarp>
            </a:bodyPr>
            <a:lstStyle/>
            <a:p>
              <a:pPr algn="r" defTabSz="6858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CA" altLang="fr-FR" sz="12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j-lt"/>
                </a:rPr>
                <a:t>Lecture-O-</a:t>
              </a:r>
              <a:r>
                <a:rPr lang="en-CA" altLang="fr-FR" sz="1200" dirty="0" err="1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j-lt"/>
                </a:rPr>
                <a:t>Mètre</a:t>
              </a:r>
              <a:endParaRPr lang="en-CA" altLang="fr-FR" sz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+mj-lt"/>
              </a:endParaRPr>
            </a:p>
            <a:p>
              <a:pPr algn="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CA" altLang="fr-FR" sz="12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j-lt"/>
                </a:rPr>
                <a:t>Le prix Peuplier 2024</a:t>
              </a:r>
              <a:endParaRPr lang="fr-FR" altLang="fr-FR" sz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+mj-lt"/>
              </a:endParaRPr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9428CB17-D52F-47BD-95EE-A29B989F45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079" y="77277"/>
              <a:ext cx="943478" cy="576000"/>
            </a:xfrm>
            <a:prstGeom prst="rect">
              <a:avLst/>
            </a:prstGeom>
          </p:spPr>
        </p:pic>
      </p:grpSp>
      <p:pic>
        <p:nvPicPr>
          <p:cNvPr id="49" name="Picture 2">
            <a:extLst>
              <a:ext uri="{FF2B5EF4-FFF2-40B4-BE49-F238E27FC236}">
                <a16:creationId xmlns:a16="http://schemas.microsoft.com/office/drawing/2014/main" id="{CF18B969-9BB3-4BB3-8000-902474B0439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50" r="1250"/>
          <a:stretch/>
        </p:blipFill>
        <p:spPr>
          <a:xfrm>
            <a:off x="6059193" y="798313"/>
            <a:ext cx="2181600" cy="2181600"/>
          </a:xfrm>
          <a:prstGeom prst="flowChartConnector">
            <a:avLst/>
          </a:prstGeom>
        </p:spPr>
      </p:pic>
      <p:pic>
        <p:nvPicPr>
          <p:cNvPr id="50" name="Picture 66">
            <a:extLst>
              <a:ext uri="{FF2B5EF4-FFF2-40B4-BE49-F238E27FC236}">
                <a16:creationId xmlns:a16="http://schemas.microsoft.com/office/drawing/2014/main" id="{FB1842BB-3973-42C6-8B97-63F9CD4276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50" r="1250"/>
          <a:stretch/>
        </p:blipFill>
        <p:spPr>
          <a:xfrm>
            <a:off x="3013441" y="780207"/>
            <a:ext cx="1526400" cy="1526400"/>
          </a:xfrm>
          <a:prstGeom prst="flowChartConnector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412F40A8-2EA2-408D-BAA4-1D07D64719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815" y="3709441"/>
            <a:ext cx="1193764" cy="118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92894CD2-682C-7881-06D0-FBA4A868E8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631" y="2860892"/>
            <a:ext cx="871479" cy="118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B0790FB8-9238-C948-3A9F-FB71734CCAE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56" y="3053024"/>
            <a:ext cx="1188000" cy="118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763C7BF-90D3-25C1-39E5-458C7588060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30" y="4346041"/>
            <a:ext cx="1025548" cy="118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52AA0B84-30E3-97C2-5B65-2C8635F6C31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428" y="2459024"/>
            <a:ext cx="1020830" cy="11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6DC92F85-D945-D17A-B573-1DC7C3C6256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476" y="4168636"/>
            <a:ext cx="1001442" cy="11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528D048-4914-B7C7-1B78-AFF5A59C13F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71" y="5605988"/>
            <a:ext cx="1191669" cy="11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535BAC72-A489-8643-DA1B-A620CB607A6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0" y="5050405"/>
            <a:ext cx="1192192" cy="118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158BDD32-4550-2FBF-921D-37189D11AC5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255" y="5559227"/>
            <a:ext cx="1188000" cy="118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299DF3DC-E428-0404-0496-AB306A83A02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642" y="2287856"/>
            <a:ext cx="966331" cy="118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706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>
            <a:extLst>
              <a:ext uri="{FF2B5EF4-FFF2-40B4-BE49-F238E27FC236}">
                <a16:creationId xmlns:a16="http://schemas.microsoft.com/office/drawing/2014/main" id="{DB2354AF-796C-40FE-A1EC-8B93D4DA811E}"/>
              </a:ext>
            </a:extLst>
          </p:cNvPr>
          <p:cNvGrpSpPr/>
          <p:nvPr/>
        </p:nvGrpSpPr>
        <p:grpSpPr>
          <a:xfrm>
            <a:off x="1" y="77277"/>
            <a:ext cx="4488109" cy="576000"/>
            <a:chOff x="199079" y="77277"/>
            <a:chExt cx="4358867" cy="576000"/>
          </a:xfrm>
        </p:grpSpPr>
        <p:sp>
          <p:nvSpPr>
            <p:cNvPr id="84" name="Text Box 5">
              <a:extLst>
                <a:ext uri="{FF2B5EF4-FFF2-40B4-BE49-F238E27FC236}">
                  <a16:creationId xmlns:a16="http://schemas.microsoft.com/office/drawing/2014/main" id="{52D9A081-745D-4DBD-91D0-06C8EB28C5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2557" y="77277"/>
              <a:ext cx="3415389" cy="576000"/>
            </a:xfrm>
            <a:prstGeom prst="rect">
              <a:avLst/>
            </a:prstGeom>
            <a:solidFill>
              <a:srgbClr val="09AF54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27432" tIns="27432" rIns="27432" bIns="27432" numCol="1" anchor="ctr" anchorCtr="0" compatLnSpc="1">
              <a:prstTxWarp prst="textNoShape">
                <a:avLst/>
              </a:prstTxWarp>
            </a:bodyPr>
            <a:lstStyle/>
            <a:p>
              <a:pPr algn="r" defTabSz="6858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CA" altLang="fr-FR" sz="12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j-lt"/>
                </a:rPr>
                <a:t>Lecture-O-</a:t>
              </a:r>
              <a:r>
                <a:rPr lang="en-CA" altLang="fr-FR" sz="1200" dirty="0" err="1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j-lt"/>
                </a:rPr>
                <a:t>Mètre</a:t>
              </a:r>
              <a:endParaRPr lang="en-CA" altLang="fr-FR" sz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+mj-lt"/>
              </a:endParaRPr>
            </a:p>
            <a:p>
              <a:pPr algn="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CA" altLang="fr-FR" sz="12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j-lt"/>
                </a:rPr>
                <a:t>Le prix Peuplier 2024</a:t>
              </a:r>
              <a:endParaRPr lang="fr-FR" altLang="fr-FR" sz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+mj-lt"/>
              </a:endParaRPr>
            </a:p>
          </p:txBody>
        </p:sp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id="{2AF7B8B7-A86A-4A7E-9A63-069B4C05DF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079" y="77277"/>
              <a:ext cx="943478" cy="576000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13D4AB6-40DC-4767-858E-E726A50C78DF}"/>
              </a:ext>
            </a:extLst>
          </p:cNvPr>
          <p:cNvGrpSpPr/>
          <p:nvPr/>
        </p:nvGrpSpPr>
        <p:grpSpPr>
          <a:xfrm>
            <a:off x="4572000" y="77277"/>
            <a:ext cx="4572000" cy="576000"/>
            <a:chOff x="199079" y="77277"/>
            <a:chExt cx="4358867" cy="576000"/>
          </a:xfrm>
        </p:grpSpPr>
        <p:sp>
          <p:nvSpPr>
            <p:cNvPr id="87" name="Text Box 5">
              <a:extLst>
                <a:ext uri="{FF2B5EF4-FFF2-40B4-BE49-F238E27FC236}">
                  <a16:creationId xmlns:a16="http://schemas.microsoft.com/office/drawing/2014/main" id="{875456D2-FAD0-459C-90C5-C3899037A5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2557" y="77277"/>
              <a:ext cx="3415389" cy="576000"/>
            </a:xfrm>
            <a:prstGeom prst="rect">
              <a:avLst/>
            </a:prstGeom>
            <a:solidFill>
              <a:srgbClr val="09AF54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27432" tIns="27432" rIns="27432" bIns="27432" numCol="1" anchor="ctr" anchorCtr="0" compatLnSpc="1">
              <a:prstTxWarp prst="textNoShape">
                <a:avLst/>
              </a:prstTxWarp>
            </a:bodyPr>
            <a:lstStyle/>
            <a:p>
              <a:pPr algn="r" defTabSz="6858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CA" altLang="fr-FR" sz="12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j-lt"/>
                </a:rPr>
                <a:t>Lecture-O-</a:t>
              </a:r>
              <a:r>
                <a:rPr lang="en-CA" altLang="fr-FR" sz="1200" dirty="0" err="1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j-lt"/>
                </a:rPr>
                <a:t>Mètre</a:t>
              </a:r>
              <a:endParaRPr lang="en-CA" altLang="fr-FR" sz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+mj-lt"/>
              </a:endParaRPr>
            </a:p>
            <a:p>
              <a:pPr algn="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CA" altLang="fr-FR" sz="12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j-lt"/>
                </a:rPr>
                <a:t>Le prix Peuplier 2024</a:t>
              </a:r>
              <a:endParaRPr lang="fr-FR" altLang="fr-FR" sz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+mj-lt"/>
              </a:endParaRPr>
            </a:p>
          </p:txBody>
        </p:sp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id="{0038C04E-CAFC-4141-A543-1D85AD6C52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079" y="77277"/>
              <a:ext cx="943478" cy="576000"/>
            </a:xfrm>
            <a:prstGeom prst="rect">
              <a:avLst/>
            </a:prstGeom>
          </p:spPr>
        </p:pic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629A96E5-657A-4C58-A72D-DA28E39D53CC}"/>
              </a:ext>
            </a:extLst>
          </p:cNvPr>
          <p:cNvGrpSpPr/>
          <p:nvPr/>
        </p:nvGrpSpPr>
        <p:grpSpPr>
          <a:xfrm>
            <a:off x="9669" y="782320"/>
            <a:ext cx="662408" cy="4972528"/>
            <a:chOff x="169060" y="782320"/>
            <a:chExt cx="662408" cy="4972528"/>
          </a:xfrm>
        </p:grpSpPr>
        <p:pic>
          <p:nvPicPr>
            <p:cNvPr id="17" name="Picture 3">
              <a:extLst>
                <a:ext uri="{FF2B5EF4-FFF2-40B4-BE49-F238E27FC236}">
                  <a16:creationId xmlns:a16="http://schemas.microsoft.com/office/drawing/2014/main" id="{6F100295-D211-4310-AC1C-56CE506287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3121818"/>
              <a:ext cx="270272" cy="25241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9" name="Picture 5">
              <a:extLst>
                <a:ext uri="{FF2B5EF4-FFF2-40B4-BE49-F238E27FC236}">
                  <a16:creationId xmlns:a16="http://schemas.microsoft.com/office/drawing/2014/main" id="{4B82C4DC-0566-49A0-BA57-7BF0B77FAA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614" y="840699"/>
              <a:ext cx="273845" cy="24288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24" name="Picture 4">
              <a:extLst>
                <a:ext uri="{FF2B5EF4-FFF2-40B4-BE49-F238E27FC236}">
                  <a16:creationId xmlns:a16="http://schemas.microsoft.com/office/drawing/2014/main" id="{070B593A-2D22-486B-BE9B-92CB6CED36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5412463"/>
              <a:ext cx="273844" cy="241697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BBD8483-B8F0-4A18-940F-EE78701862E6}"/>
                </a:ext>
              </a:extLst>
            </p:cNvPr>
            <p:cNvSpPr/>
            <p:nvPr/>
          </p:nvSpPr>
          <p:spPr>
            <a:xfrm>
              <a:off x="169060" y="782320"/>
              <a:ext cx="662408" cy="4972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noFill/>
              </a:endParaRPr>
            </a:p>
          </p:txBody>
        </p:sp>
      </p:grpSp>
      <p:grpSp>
        <p:nvGrpSpPr>
          <p:cNvPr id="70" name="Groupe 69">
            <a:extLst>
              <a:ext uri="{FF2B5EF4-FFF2-40B4-BE49-F238E27FC236}">
                <a16:creationId xmlns:a16="http://schemas.microsoft.com/office/drawing/2014/main" id="{F00FFE91-1479-407B-8D01-6FD101C87411}"/>
              </a:ext>
            </a:extLst>
          </p:cNvPr>
          <p:cNvGrpSpPr/>
          <p:nvPr/>
        </p:nvGrpSpPr>
        <p:grpSpPr>
          <a:xfrm>
            <a:off x="945807" y="776075"/>
            <a:ext cx="662408" cy="4972528"/>
            <a:chOff x="169060" y="782320"/>
            <a:chExt cx="662408" cy="4972528"/>
          </a:xfrm>
        </p:grpSpPr>
        <p:pic>
          <p:nvPicPr>
            <p:cNvPr id="71" name="Picture 3">
              <a:extLst>
                <a:ext uri="{FF2B5EF4-FFF2-40B4-BE49-F238E27FC236}">
                  <a16:creationId xmlns:a16="http://schemas.microsoft.com/office/drawing/2014/main" id="{AA1A4F54-30A2-4F08-B2DF-34D70DFF48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3121818"/>
              <a:ext cx="270272" cy="25241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72" name="Picture 5">
              <a:extLst>
                <a:ext uri="{FF2B5EF4-FFF2-40B4-BE49-F238E27FC236}">
                  <a16:creationId xmlns:a16="http://schemas.microsoft.com/office/drawing/2014/main" id="{F8506D1B-D5E1-49EC-BB88-F4A4C938EA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614" y="840699"/>
              <a:ext cx="273845" cy="24288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73" name="Picture 4">
              <a:extLst>
                <a:ext uri="{FF2B5EF4-FFF2-40B4-BE49-F238E27FC236}">
                  <a16:creationId xmlns:a16="http://schemas.microsoft.com/office/drawing/2014/main" id="{418FEB60-FEE6-4827-98AB-27BE6C0ADD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5412463"/>
              <a:ext cx="273844" cy="241697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C924F58F-55CD-451D-8E19-3014977110D4}"/>
                </a:ext>
              </a:extLst>
            </p:cNvPr>
            <p:cNvSpPr/>
            <p:nvPr/>
          </p:nvSpPr>
          <p:spPr>
            <a:xfrm>
              <a:off x="169060" y="782320"/>
              <a:ext cx="662408" cy="4972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noFill/>
              </a:endParaRPr>
            </a:p>
          </p:txBody>
        </p:sp>
      </p:grp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13ED9956-16CF-42BC-83B4-F1E146D6D241}"/>
              </a:ext>
            </a:extLst>
          </p:cNvPr>
          <p:cNvGrpSpPr/>
          <p:nvPr/>
        </p:nvGrpSpPr>
        <p:grpSpPr>
          <a:xfrm>
            <a:off x="1829634" y="782320"/>
            <a:ext cx="662408" cy="4972528"/>
            <a:chOff x="169060" y="782320"/>
            <a:chExt cx="662408" cy="4972528"/>
          </a:xfrm>
        </p:grpSpPr>
        <p:pic>
          <p:nvPicPr>
            <p:cNvPr id="76" name="Picture 3">
              <a:extLst>
                <a:ext uri="{FF2B5EF4-FFF2-40B4-BE49-F238E27FC236}">
                  <a16:creationId xmlns:a16="http://schemas.microsoft.com/office/drawing/2014/main" id="{D7457750-C3A6-452F-BA91-AC17A239C3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3121818"/>
              <a:ext cx="270272" cy="25241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77" name="Picture 5">
              <a:extLst>
                <a:ext uri="{FF2B5EF4-FFF2-40B4-BE49-F238E27FC236}">
                  <a16:creationId xmlns:a16="http://schemas.microsoft.com/office/drawing/2014/main" id="{7CB516CF-9249-491B-A794-22427E708F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614" y="840699"/>
              <a:ext cx="273845" cy="24288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78" name="Picture 4">
              <a:extLst>
                <a:ext uri="{FF2B5EF4-FFF2-40B4-BE49-F238E27FC236}">
                  <a16:creationId xmlns:a16="http://schemas.microsoft.com/office/drawing/2014/main" id="{876A4BEC-8A1B-41CA-8CD3-4571FF9E72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5412463"/>
              <a:ext cx="273844" cy="241697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A01ED8AC-A46F-42FC-8B0A-C640227404E1}"/>
                </a:ext>
              </a:extLst>
            </p:cNvPr>
            <p:cNvSpPr/>
            <p:nvPr/>
          </p:nvSpPr>
          <p:spPr>
            <a:xfrm>
              <a:off x="169060" y="782320"/>
              <a:ext cx="662408" cy="4972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noFill/>
              </a:endParaRPr>
            </a:p>
          </p:txBody>
        </p:sp>
      </p:grp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CFA2B5E6-70DD-47FF-8F4F-4368B62C1579}"/>
              </a:ext>
            </a:extLst>
          </p:cNvPr>
          <p:cNvGrpSpPr/>
          <p:nvPr/>
        </p:nvGrpSpPr>
        <p:grpSpPr>
          <a:xfrm>
            <a:off x="2742160" y="765541"/>
            <a:ext cx="662408" cy="4972528"/>
            <a:chOff x="169060" y="782320"/>
            <a:chExt cx="662408" cy="4972528"/>
          </a:xfrm>
        </p:grpSpPr>
        <p:pic>
          <p:nvPicPr>
            <p:cNvPr id="81" name="Picture 3">
              <a:extLst>
                <a:ext uri="{FF2B5EF4-FFF2-40B4-BE49-F238E27FC236}">
                  <a16:creationId xmlns:a16="http://schemas.microsoft.com/office/drawing/2014/main" id="{F04528E5-879A-431F-8825-468E728B83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3121818"/>
              <a:ext cx="270272" cy="25241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82" name="Picture 5">
              <a:extLst>
                <a:ext uri="{FF2B5EF4-FFF2-40B4-BE49-F238E27FC236}">
                  <a16:creationId xmlns:a16="http://schemas.microsoft.com/office/drawing/2014/main" id="{C72F4FA6-9AE7-4303-95B4-3C9354E84C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614" y="840699"/>
              <a:ext cx="273845" cy="24288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83" name="Picture 4">
              <a:extLst>
                <a:ext uri="{FF2B5EF4-FFF2-40B4-BE49-F238E27FC236}">
                  <a16:creationId xmlns:a16="http://schemas.microsoft.com/office/drawing/2014/main" id="{178C6E49-2110-4045-A300-DA9F47C643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5412463"/>
              <a:ext cx="273844" cy="241697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C25DB206-BC36-4500-8B5C-87DFD196C933}"/>
                </a:ext>
              </a:extLst>
            </p:cNvPr>
            <p:cNvSpPr/>
            <p:nvPr/>
          </p:nvSpPr>
          <p:spPr>
            <a:xfrm>
              <a:off x="169060" y="782320"/>
              <a:ext cx="662408" cy="4972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noFill/>
              </a:endParaRPr>
            </a:p>
          </p:txBody>
        </p:sp>
      </p:grpSp>
      <p:grpSp>
        <p:nvGrpSpPr>
          <p:cNvPr id="90" name="Groupe 89">
            <a:extLst>
              <a:ext uri="{FF2B5EF4-FFF2-40B4-BE49-F238E27FC236}">
                <a16:creationId xmlns:a16="http://schemas.microsoft.com/office/drawing/2014/main" id="{10486672-571C-4A39-B4DF-14231841A990}"/>
              </a:ext>
            </a:extLst>
          </p:cNvPr>
          <p:cNvGrpSpPr/>
          <p:nvPr/>
        </p:nvGrpSpPr>
        <p:grpSpPr>
          <a:xfrm>
            <a:off x="3676531" y="765541"/>
            <a:ext cx="662408" cy="4972528"/>
            <a:chOff x="169060" y="782320"/>
            <a:chExt cx="662408" cy="4972528"/>
          </a:xfrm>
        </p:grpSpPr>
        <p:pic>
          <p:nvPicPr>
            <p:cNvPr id="91" name="Picture 3">
              <a:extLst>
                <a:ext uri="{FF2B5EF4-FFF2-40B4-BE49-F238E27FC236}">
                  <a16:creationId xmlns:a16="http://schemas.microsoft.com/office/drawing/2014/main" id="{D808867E-2334-42EA-91D4-8B4D80AFB9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3121818"/>
              <a:ext cx="270272" cy="25241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92" name="Picture 5">
              <a:extLst>
                <a:ext uri="{FF2B5EF4-FFF2-40B4-BE49-F238E27FC236}">
                  <a16:creationId xmlns:a16="http://schemas.microsoft.com/office/drawing/2014/main" id="{65B7FD17-3A52-48F2-927D-94A14C97BD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614" y="840699"/>
              <a:ext cx="273845" cy="24288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93" name="Picture 4">
              <a:extLst>
                <a:ext uri="{FF2B5EF4-FFF2-40B4-BE49-F238E27FC236}">
                  <a16:creationId xmlns:a16="http://schemas.microsoft.com/office/drawing/2014/main" id="{CAA185D7-51A6-4F47-95C0-83EDE22A20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5412463"/>
              <a:ext cx="273844" cy="241697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58163C3B-8F54-48BD-8204-FB595202187E}"/>
                </a:ext>
              </a:extLst>
            </p:cNvPr>
            <p:cNvSpPr/>
            <p:nvPr/>
          </p:nvSpPr>
          <p:spPr>
            <a:xfrm>
              <a:off x="169060" y="782320"/>
              <a:ext cx="662408" cy="4972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noFill/>
              </a:endParaRPr>
            </a:p>
          </p:txBody>
        </p:sp>
      </p:grp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0A4E89BF-A7DC-4C75-93EF-3F1BFA9AD2DC}"/>
              </a:ext>
            </a:extLst>
          </p:cNvPr>
          <p:cNvGrpSpPr/>
          <p:nvPr/>
        </p:nvGrpSpPr>
        <p:grpSpPr>
          <a:xfrm>
            <a:off x="4739674" y="785227"/>
            <a:ext cx="662408" cy="4972528"/>
            <a:chOff x="169060" y="782320"/>
            <a:chExt cx="662408" cy="4972528"/>
          </a:xfrm>
        </p:grpSpPr>
        <p:pic>
          <p:nvPicPr>
            <p:cNvPr id="96" name="Picture 3">
              <a:extLst>
                <a:ext uri="{FF2B5EF4-FFF2-40B4-BE49-F238E27FC236}">
                  <a16:creationId xmlns:a16="http://schemas.microsoft.com/office/drawing/2014/main" id="{95545518-9FF7-49EC-80B0-C5417B4FC1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3121818"/>
              <a:ext cx="270272" cy="25241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97" name="Picture 5">
              <a:extLst>
                <a:ext uri="{FF2B5EF4-FFF2-40B4-BE49-F238E27FC236}">
                  <a16:creationId xmlns:a16="http://schemas.microsoft.com/office/drawing/2014/main" id="{1801535A-FC23-483A-8A79-D26B85FBD1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614" y="840699"/>
              <a:ext cx="273845" cy="24288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98" name="Picture 4">
              <a:extLst>
                <a:ext uri="{FF2B5EF4-FFF2-40B4-BE49-F238E27FC236}">
                  <a16:creationId xmlns:a16="http://schemas.microsoft.com/office/drawing/2014/main" id="{C5C1FE30-DA92-48E4-8D96-A8C2D422D0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5412463"/>
              <a:ext cx="273844" cy="241697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802CC07D-38D8-473C-847C-7B248A2BA1F2}"/>
                </a:ext>
              </a:extLst>
            </p:cNvPr>
            <p:cNvSpPr/>
            <p:nvPr/>
          </p:nvSpPr>
          <p:spPr>
            <a:xfrm>
              <a:off x="169060" y="782320"/>
              <a:ext cx="662408" cy="4972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noFill/>
              </a:endParaRPr>
            </a:p>
          </p:txBody>
        </p:sp>
      </p:grpSp>
      <p:grpSp>
        <p:nvGrpSpPr>
          <p:cNvPr id="100" name="Groupe 99">
            <a:extLst>
              <a:ext uri="{FF2B5EF4-FFF2-40B4-BE49-F238E27FC236}">
                <a16:creationId xmlns:a16="http://schemas.microsoft.com/office/drawing/2014/main" id="{0B3ABB82-E097-4314-A986-EB81DD293BCB}"/>
              </a:ext>
            </a:extLst>
          </p:cNvPr>
          <p:cNvGrpSpPr/>
          <p:nvPr/>
        </p:nvGrpSpPr>
        <p:grpSpPr>
          <a:xfrm>
            <a:off x="5599539" y="785227"/>
            <a:ext cx="662408" cy="4972528"/>
            <a:chOff x="169060" y="782320"/>
            <a:chExt cx="662408" cy="4972528"/>
          </a:xfrm>
        </p:grpSpPr>
        <p:pic>
          <p:nvPicPr>
            <p:cNvPr id="101" name="Picture 3">
              <a:extLst>
                <a:ext uri="{FF2B5EF4-FFF2-40B4-BE49-F238E27FC236}">
                  <a16:creationId xmlns:a16="http://schemas.microsoft.com/office/drawing/2014/main" id="{5F0B7F50-8510-4312-84AC-B42C73EF7B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3121818"/>
              <a:ext cx="270272" cy="25241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02" name="Picture 5">
              <a:extLst>
                <a:ext uri="{FF2B5EF4-FFF2-40B4-BE49-F238E27FC236}">
                  <a16:creationId xmlns:a16="http://schemas.microsoft.com/office/drawing/2014/main" id="{AED30E51-93D2-4640-8130-F9B328E067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614" y="840699"/>
              <a:ext cx="273845" cy="24288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03" name="Picture 4">
              <a:extLst>
                <a:ext uri="{FF2B5EF4-FFF2-40B4-BE49-F238E27FC236}">
                  <a16:creationId xmlns:a16="http://schemas.microsoft.com/office/drawing/2014/main" id="{5A45E9ED-3F64-461E-84AB-FE8F52C025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5412463"/>
              <a:ext cx="273844" cy="241697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45F622B1-A694-40AB-8632-FEC0C6BCA29A}"/>
                </a:ext>
              </a:extLst>
            </p:cNvPr>
            <p:cNvSpPr/>
            <p:nvPr/>
          </p:nvSpPr>
          <p:spPr>
            <a:xfrm>
              <a:off x="169060" y="782320"/>
              <a:ext cx="662408" cy="4972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noFill/>
              </a:endParaRPr>
            </a:p>
          </p:txBody>
        </p:sp>
      </p:grp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4E7C51B6-EA09-4234-90DD-20559DD076E5}"/>
              </a:ext>
            </a:extLst>
          </p:cNvPr>
          <p:cNvGrpSpPr/>
          <p:nvPr/>
        </p:nvGrpSpPr>
        <p:grpSpPr>
          <a:xfrm>
            <a:off x="6564628" y="780363"/>
            <a:ext cx="662408" cy="4972528"/>
            <a:chOff x="169060" y="782320"/>
            <a:chExt cx="662408" cy="4972528"/>
          </a:xfrm>
        </p:grpSpPr>
        <p:pic>
          <p:nvPicPr>
            <p:cNvPr id="106" name="Picture 3">
              <a:extLst>
                <a:ext uri="{FF2B5EF4-FFF2-40B4-BE49-F238E27FC236}">
                  <a16:creationId xmlns:a16="http://schemas.microsoft.com/office/drawing/2014/main" id="{FEC0428C-B042-4C40-B15B-D7EE188B06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3121818"/>
              <a:ext cx="270272" cy="25241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07" name="Picture 5">
              <a:extLst>
                <a:ext uri="{FF2B5EF4-FFF2-40B4-BE49-F238E27FC236}">
                  <a16:creationId xmlns:a16="http://schemas.microsoft.com/office/drawing/2014/main" id="{10AEBFFC-372F-45B9-8BE2-C5EEF9ABE8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614" y="840699"/>
              <a:ext cx="273845" cy="24288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08" name="Picture 4">
              <a:extLst>
                <a:ext uri="{FF2B5EF4-FFF2-40B4-BE49-F238E27FC236}">
                  <a16:creationId xmlns:a16="http://schemas.microsoft.com/office/drawing/2014/main" id="{CA50349A-7764-4E4A-93F5-8E0D9B5A78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5412463"/>
              <a:ext cx="273844" cy="241697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E6DAA256-7AB9-4F6C-A9DA-A3FA6973B274}"/>
                </a:ext>
              </a:extLst>
            </p:cNvPr>
            <p:cNvSpPr/>
            <p:nvPr/>
          </p:nvSpPr>
          <p:spPr>
            <a:xfrm>
              <a:off x="169060" y="782320"/>
              <a:ext cx="662408" cy="4972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noFill/>
              </a:endParaRPr>
            </a:p>
          </p:txBody>
        </p:sp>
      </p:grpSp>
      <p:grpSp>
        <p:nvGrpSpPr>
          <p:cNvPr id="110" name="Groupe 109">
            <a:extLst>
              <a:ext uri="{FF2B5EF4-FFF2-40B4-BE49-F238E27FC236}">
                <a16:creationId xmlns:a16="http://schemas.microsoft.com/office/drawing/2014/main" id="{8B0597C3-C486-4E9F-B25B-1B0D5CE9CB2F}"/>
              </a:ext>
            </a:extLst>
          </p:cNvPr>
          <p:cNvGrpSpPr/>
          <p:nvPr/>
        </p:nvGrpSpPr>
        <p:grpSpPr>
          <a:xfrm>
            <a:off x="7477154" y="764898"/>
            <a:ext cx="662408" cy="4972528"/>
            <a:chOff x="169060" y="782320"/>
            <a:chExt cx="662408" cy="4972528"/>
          </a:xfrm>
        </p:grpSpPr>
        <p:pic>
          <p:nvPicPr>
            <p:cNvPr id="111" name="Picture 3">
              <a:extLst>
                <a:ext uri="{FF2B5EF4-FFF2-40B4-BE49-F238E27FC236}">
                  <a16:creationId xmlns:a16="http://schemas.microsoft.com/office/drawing/2014/main" id="{92E4125C-9CD9-44B4-B62C-0989CC5097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3121818"/>
              <a:ext cx="270272" cy="25241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12" name="Picture 5">
              <a:extLst>
                <a:ext uri="{FF2B5EF4-FFF2-40B4-BE49-F238E27FC236}">
                  <a16:creationId xmlns:a16="http://schemas.microsoft.com/office/drawing/2014/main" id="{DDC3BC4C-71BD-49A0-86B4-799FF0A974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614" y="840699"/>
              <a:ext cx="273845" cy="24288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13" name="Picture 4">
              <a:extLst>
                <a:ext uri="{FF2B5EF4-FFF2-40B4-BE49-F238E27FC236}">
                  <a16:creationId xmlns:a16="http://schemas.microsoft.com/office/drawing/2014/main" id="{4A3A64C0-4D2A-4464-A187-9C5E920229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5412463"/>
              <a:ext cx="273844" cy="241697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AC5E322F-3CEB-4FCF-BD69-4F529D36CD03}"/>
                </a:ext>
              </a:extLst>
            </p:cNvPr>
            <p:cNvSpPr/>
            <p:nvPr/>
          </p:nvSpPr>
          <p:spPr>
            <a:xfrm>
              <a:off x="169060" y="782320"/>
              <a:ext cx="662408" cy="4972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noFill/>
              </a:endParaRPr>
            </a:p>
          </p:txBody>
        </p:sp>
      </p:grpSp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5D03FE9D-91A1-49DF-8EBF-E5D0D691E376}"/>
              </a:ext>
            </a:extLst>
          </p:cNvPr>
          <p:cNvGrpSpPr/>
          <p:nvPr/>
        </p:nvGrpSpPr>
        <p:grpSpPr>
          <a:xfrm>
            <a:off x="8462182" y="764898"/>
            <a:ext cx="662408" cy="4972528"/>
            <a:chOff x="169060" y="782320"/>
            <a:chExt cx="662408" cy="4972528"/>
          </a:xfrm>
        </p:grpSpPr>
        <p:pic>
          <p:nvPicPr>
            <p:cNvPr id="116" name="Picture 3">
              <a:extLst>
                <a:ext uri="{FF2B5EF4-FFF2-40B4-BE49-F238E27FC236}">
                  <a16:creationId xmlns:a16="http://schemas.microsoft.com/office/drawing/2014/main" id="{078DB784-3225-4551-92DB-B7CE163E46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3121818"/>
              <a:ext cx="270272" cy="25241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17" name="Picture 5">
              <a:extLst>
                <a:ext uri="{FF2B5EF4-FFF2-40B4-BE49-F238E27FC236}">
                  <a16:creationId xmlns:a16="http://schemas.microsoft.com/office/drawing/2014/main" id="{15FE12A1-DFB5-47E8-8C07-94D24E9F86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614" y="840699"/>
              <a:ext cx="273845" cy="24288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18" name="Picture 4">
              <a:extLst>
                <a:ext uri="{FF2B5EF4-FFF2-40B4-BE49-F238E27FC236}">
                  <a16:creationId xmlns:a16="http://schemas.microsoft.com/office/drawing/2014/main" id="{DA4AE2F3-DF5F-48A6-82F8-40204DFC20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5412463"/>
              <a:ext cx="273844" cy="241697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855C3641-B0C7-4ADF-B166-5C29CF818802}"/>
                </a:ext>
              </a:extLst>
            </p:cNvPr>
            <p:cNvSpPr/>
            <p:nvPr/>
          </p:nvSpPr>
          <p:spPr>
            <a:xfrm>
              <a:off x="169060" y="782320"/>
              <a:ext cx="662408" cy="4972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noFill/>
              </a:endParaRPr>
            </a:p>
          </p:txBody>
        </p:sp>
      </p:grpSp>
      <p:pic>
        <p:nvPicPr>
          <p:cNvPr id="2" name="Image 1">
            <a:extLst>
              <a:ext uri="{FF2B5EF4-FFF2-40B4-BE49-F238E27FC236}">
                <a16:creationId xmlns:a16="http://schemas.microsoft.com/office/drawing/2014/main" id="{23148B21-6015-1BD9-90F4-D370470345E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" y="5863630"/>
            <a:ext cx="904367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5C283CA4-4A16-A5F4-4D0D-9EE2E49DBE5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177" y="5863630"/>
            <a:ext cx="660211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AD18B5D-0B9E-D61F-8715-D21D2AF9F92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744" y="5863630"/>
            <a:ext cx="900000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03646FE9-6C38-4E15-D226-A3D266C7160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853" y="5879385"/>
            <a:ext cx="776930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D0443B11-CCEF-F3B8-A84A-E3B7986A1C9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328" y="5874979"/>
            <a:ext cx="773356" cy="90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1F8713D2-68BA-FBB6-620B-D2D6673B2E9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815" y="5889705"/>
            <a:ext cx="758668" cy="90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C4CAF049-E40F-A96F-1E2E-9BFCE1D28D1C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359" y="5889705"/>
            <a:ext cx="902780" cy="90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0967C934-052D-AE0B-A40C-6210FE4A4AB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515" y="5885194"/>
            <a:ext cx="903176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3A4E39BA-ECDA-DC73-9176-8C4365BE429C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629" y="5880723"/>
            <a:ext cx="900000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7E88EC99-1095-9E31-6821-F7C55A052BE8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521" y="5863845"/>
            <a:ext cx="732069" cy="9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1598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>
            <a:extLst>
              <a:ext uri="{FF2B5EF4-FFF2-40B4-BE49-F238E27FC236}">
                <a16:creationId xmlns:a16="http://schemas.microsoft.com/office/drawing/2014/main" id="{DB2354AF-796C-40FE-A1EC-8B93D4DA811E}"/>
              </a:ext>
            </a:extLst>
          </p:cNvPr>
          <p:cNvGrpSpPr/>
          <p:nvPr/>
        </p:nvGrpSpPr>
        <p:grpSpPr>
          <a:xfrm>
            <a:off x="1" y="77277"/>
            <a:ext cx="4488109" cy="576000"/>
            <a:chOff x="199079" y="77277"/>
            <a:chExt cx="4358867" cy="576000"/>
          </a:xfrm>
        </p:grpSpPr>
        <p:sp>
          <p:nvSpPr>
            <p:cNvPr id="84" name="Text Box 5">
              <a:extLst>
                <a:ext uri="{FF2B5EF4-FFF2-40B4-BE49-F238E27FC236}">
                  <a16:creationId xmlns:a16="http://schemas.microsoft.com/office/drawing/2014/main" id="{52D9A081-745D-4DBD-91D0-06C8EB28C5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2557" y="77277"/>
              <a:ext cx="3415389" cy="576000"/>
            </a:xfrm>
            <a:prstGeom prst="rect">
              <a:avLst/>
            </a:prstGeom>
            <a:solidFill>
              <a:srgbClr val="09AF54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27432" tIns="27432" rIns="27432" bIns="27432" numCol="1" anchor="ctr" anchorCtr="0" compatLnSpc="1">
              <a:prstTxWarp prst="textNoShape">
                <a:avLst/>
              </a:prstTxWarp>
            </a:bodyPr>
            <a:lstStyle/>
            <a:p>
              <a:pPr algn="r" defTabSz="6858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CA" altLang="fr-FR" sz="12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j-lt"/>
                </a:rPr>
                <a:t>Lecture-O-</a:t>
              </a:r>
              <a:r>
                <a:rPr lang="en-CA" altLang="fr-FR" sz="1200" dirty="0" err="1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j-lt"/>
                </a:rPr>
                <a:t>Mètre</a:t>
              </a:r>
              <a:endParaRPr lang="en-CA" altLang="fr-FR" sz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+mj-lt"/>
              </a:endParaRPr>
            </a:p>
            <a:p>
              <a:pPr algn="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CA" altLang="fr-FR" sz="12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j-lt"/>
                </a:rPr>
                <a:t>Le prix Peuplier 2024</a:t>
              </a:r>
              <a:endParaRPr lang="fr-FR" altLang="fr-FR" sz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+mj-lt"/>
              </a:endParaRPr>
            </a:p>
          </p:txBody>
        </p:sp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id="{2AF7B8B7-A86A-4A7E-9A63-069B4C05DF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079" y="77277"/>
              <a:ext cx="943478" cy="576000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13D4AB6-40DC-4767-858E-E726A50C78DF}"/>
              </a:ext>
            </a:extLst>
          </p:cNvPr>
          <p:cNvGrpSpPr/>
          <p:nvPr/>
        </p:nvGrpSpPr>
        <p:grpSpPr>
          <a:xfrm>
            <a:off x="4572000" y="77277"/>
            <a:ext cx="4572000" cy="576000"/>
            <a:chOff x="199079" y="77277"/>
            <a:chExt cx="4358867" cy="576000"/>
          </a:xfrm>
        </p:grpSpPr>
        <p:sp>
          <p:nvSpPr>
            <p:cNvPr id="87" name="Text Box 5">
              <a:extLst>
                <a:ext uri="{FF2B5EF4-FFF2-40B4-BE49-F238E27FC236}">
                  <a16:creationId xmlns:a16="http://schemas.microsoft.com/office/drawing/2014/main" id="{875456D2-FAD0-459C-90C5-C3899037A5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2557" y="77277"/>
              <a:ext cx="3415389" cy="576000"/>
            </a:xfrm>
            <a:prstGeom prst="rect">
              <a:avLst/>
            </a:prstGeom>
            <a:solidFill>
              <a:srgbClr val="09AF54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27432" tIns="27432" rIns="27432" bIns="27432" numCol="1" anchor="ctr" anchorCtr="0" compatLnSpc="1">
              <a:prstTxWarp prst="textNoShape">
                <a:avLst/>
              </a:prstTxWarp>
            </a:bodyPr>
            <a:lstStyle/>
            <a:p>
              <a:pPr algn="r" defTabSz="685800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CA" altLang="fr-FR" sz="12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j-lt"/>
                </a:rPr>
                <a:t>Lecture-O-</a:t>
              </a:r>
              <a:r>
                <a:rPr lang="en-CA" altLang="fr-FR" sz="1200" dirty="0" err="1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j-lt"/>
                </a:rPr>
                <a:t>Mètre</a:t>
              </a:r>
              <a:endParaRPr lang="en-CA" altLang="fr-FR" sz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+mj-lt"/>
              </a:endParaRPr>
            </a:p>
            <a:p>
              <a:pPr algn="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CA" altLang="fr-FR" sz="12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+mj-lt"/>
                </a:rPr>
                <a:t>Le prix Peuplier 2024</a:t>
              </a:r>
              <a:endParaRPr lang="fr-FR" altLang="fr-FR" sz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+mj-lt"/>
              </a:endParaRPr>
            </a:p>
          </p:txBody>
        </p:sp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id="{0038C04E-CAFC-4141-A543-1D85AD6C52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079" y="77277"/>
              <a:ext cx="943478" cy="576000"/>
            </a:xfrm>
            <a:prstGeom prst="rect">
              <a:avLst/>
            </a:prstGeom>
          </p:spPr>
        </p:pic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629A96E5-657A-4C58-A72D-DA28E39D53CC}"/>
              </a:ext>
            </a:extLst>
          </p:cNvPr>
          <p:cNvGrpSpPr/>
          <p:nvPr/>
        </p:nvGrpSpPr>
        <p:grpSpPr>
          <a:xfrm>
            <a:off x="9669" y="782320"/>
            <a:ext cx="662408" cy="4972528"/>
            <a:chOff x="169060" y="782320"/>
            <a:chExt cx="662408" cy="4972528"/>
          </a:xfrm>
        </p:grpSpPr>
        <p:pic>
          <p:nvPicPr>
            <p:cNvPr id="17" name="Picture 3">
              <a:extLst>
                <a:ext uri="{FF2B5EF4-FFF2-40B4-BE49-F238E27FC236}">
                  <a16:creationId xmlns:a16="http://schemas.microsoft.com/office/drawing/2014/main" id="{6F100295-D211-4310-AC1C-56CE506287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3121818"/>
              <a:ext cx="270272" cy="25241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9" name="Picture 5">
              <a:extLst>
                <a:ext uri="{FF2B5EF4-FFF2-40B4-BE49-F238E27FC236}">
                  <a16:creationId xmlns:a16="http://schemas.microsoft.com/office/drawing/2014/main" id="{4B82C4DC-0566-49A0-BA57-7BF0B77FAA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614" y="840699"/>
              <a:ext cx="273845" cy="24288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24" name="Picture 4">
              <a:extLst>
                <a:ext uri="{FF2B5EF4-FFF2-40B4-BE49-F238E27FC236}">
                  <a16:creationId xmlns:a16="http://schemas.microsoft.com/office/drawing/2014/main" id="{070B593A-2D22-486B-BE9B-92CB6CED36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5412463"/>
              <a:ext cx="273844" cy="241697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BBD8483-B8F0-4A18-940F-EE78701862E6}"/>
                </a:ext>
              </a:extLst>
            </p:cNvPr>
            <p:cNvSpPr/>
            <p:nvPr/>
          </p:nvSpPr>
          <p:spPr>
            <a:xfrm>
              <a:off x="169060" y="782320"/>
              <a:ext cx="662408" cy="4972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noFill/>
              </a:endParaRPr>
            </a:p>
          </p:txBody>
        </p:sp>
      </p:grpSp>
      <p:grpSp>
        <p:nvGrpSpPr>
          <p:cNvPr id="70" name="Groupe 69">
            <a:extLst>
              <a:ext uri="{FF2B5EF4-FFF2-40B4-BE49-F238E27FC236}">
                <a16:creationId xmlns:a16="http://schemas.microsoft.com/office/drawing/2014/main" id="{F00FFE91-1479-407B-8D01-6FD101C87411}"/>
              </a:ext>
            </a:extLst>
          </p:cNvPr>
          <p:cNvGrpSpPr/>
          <p:nvPr/>
        </p:nvGrpSpPr>
        <p:grpSpPr>
          <a:xfrm>
            <a:off x="945807" y="776075"/>
            <a:ext cx="662408" cy="4972528"/>
            <a:chOff x="169060" y="782320"/>
            <a:chExt cx="662408" cy="4972528"/>
          </a:xfrm>
        </p:grpSpPr>
        <p:pic>
          <p:nvPicPr>
            <p:cNvPr id="71" name="Picture 3">
              <a:extLst>
                <a:ext uri="{FF2B5EF4-FFF2-40B4-BE49-F238E27FC236}">
                  <a16:creationId xmlns:a16="http://schemas.microsoft.com/office/drawing/2014/main" id="{AA1A4F54-30A2-4F08-B2DF-34D70DFF48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3121818"/>
              <a:ext cx="270272" cy="25241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72" name="Picture 5">
              <a:extLst>
                <a:ext uri="{FF2B5EF4-FFF2-40B4-BE49-F238E27FC236}">
                  <a16:creationId xmlns:a16="http://schemas.microsoft.com/office/drawing/2014/main" id="{F8506D1B-D5E1-49EC-BB88-F4A4C938EA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614" y="840699"/>
              <a:ext cx="273845" cy="24288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73" name="Picture 4">
              <a:extLst>
                <a:ext uri="{FF2B5EF4-FFF2-40B4-BE49-F238E27FC236}">
                  <a16:creationId xmlns:a16="http://schemas.microsoft.com/office/drawing/2014/main" id="{418FEB60-FEE6-4827-98AB-27BE6C0ADD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5412463"/>
              <a:ext cx="273844" cy="241697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C924F58F-55CD-451D-8E19-3014977110D4}"/>
                </a:ext>
              </a:extLst>
            </p:cNvPr>
            <p:cNvSpPr/>
            <p:nvPr/>
          </p:nvSpPr>
          <p:spPr>
            <a:xfrm>
              <a:off x="169060" y="782320"/>
              <a:ext cx="662408" cy="4972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noFill/>
              </a:endParaRPr>
            </a:p>
          </p:txBody>
        </p:sp>
      </p:grp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13ED9956-16CF-42BC-83B4-F1E146D6D241}"/>
              </a:ext>
            </a:extLst>
          </p:cNvPr>
          <p:cNvGrpSpPr/>
          <p:nvPr/>
        </p:nvGrpSpPr>
        <p:grpSpPr>
          <a:xfrm>
            <a:off x="1829634" y="782320"/>
            <a:ext cx="662408" cy="4972528"/>
            <a:chOff x="169060" y="782320"/>
            <a:chExt cx="662408" cy="4972528"/>
          </a:xfrm>
        </p:grpSpPr>
        <p:pic>
          <p:nvPicPr>
            <p:cNvPr id="76" name="Picture 3">
              <a:extLst>
                <a:ext uri="{FF2B5EF4-FFF2-40B4-BE49-F238E27FC236}">
                  <a16:creationId xmlns:a16="http://schemas.microsoft.com/office/drawing/2014/main" id="{D7457750-C3A6-452F-BA91-AC17A239C3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3121818"/>
              <a:ext cx="270272" cy="25241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77" name="Picture 5">
              <a:extLst>
                <a:ext uri="{FF2B5EF4-FFF2-40B4-BE49-F238E27FC236}">
                  <a16:creationId xmlns:a16="http://schemas.microsoft.com/office/drawing/2014/main" id="{7CB516CF-9249-491B-A794-22427E708F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614" y="840699"/>
              <a:ext cx="273845" cy="24288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78" name="Picture 4">
              <a:extLst>
                <a:ext uri="{FF2B5EF4-FFF2-40B4-BE49-F238E27FC236}">
                  <a16:creationId xmlns:a16="http://schemas.microsoft.com/office/drawing/2014/main" id="{876A4BEC-8A1B-41CA-8CD3-4571FF9E72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5412463"/>
              <a:ext cx="273844" cy="241697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A01ED8AC-A46F-42FC-8B0A-C640227404E1}"/>
                </a:ext>
              </a:extLst>
            </p:cNvPr>
            <p:cNvSpPr/>
            <p:nvPr/>
          </p:nvSpPr>
          <p:spPr>
            <a:xfrm>
              <a:off x="169060" y="782320"/>
              <a:ext cx="662408" cy="4972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noFill/>
              </a:endParaRPr>
            </a:p>
          </p:txBody>
        </p:sp>
      </p:grp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CFA2B5E6-70DD-47FF-8F4F-4368B62C1579}"/>
              </a:ext>
            </a:extLst>
          </p:cNvPr>
          <p:cNvGrpSpPr/>
          <p:nvPr/>
        </p:nvGrpSpPr>
        <p:grpSpPr>
          <a:xfrm>
            <a:off x="2742160" y="765541"/>
            <a:ext cx="662408" cy="4972528"/>
            <a:chOff x="169060" y="782320"/>
            <a:chExt cx="662408" cy="4972528"/>
          </a:xfrm>
        </p:grpSpPr>
        <p:pic>
          <p:nvPicPr>
            <p:cNvPr id="81" name="Picture 3">
              <a:extLst>
                <a:ext uri="{FF2B5EF4-FFF2-40B4-BE49-F238E27FC236}">
                  <a16:creationId xmlns:a16="http://schemas.microsoft.com/office/drawing/2014/main" id="{F04528E5-879A-431F-8825-468E728B83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3121818"/>
              <a:ext cx="270272" cy="25241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82" name="Picture 5">
              <a:extLst>
                <a:ext uri="{FF2B5EF4-FFF2-40B4-BE49-F238E27FC236}">
                  <a16:creationId xmlns:a16="http://schemas.microsoft.com/office/drawing/2014/main" id="{C72F4FA6-9AE7-4303-95B4-3C9354E84C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614" y="840699"/>
              <a:ext cx="273845" cy="24288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83" name="Picture 4">
              <a:extLst>
                <a:ext uri="{FF2B5EF4-FFF2-40B4-BE49-F238E27FC236}">
                  <a16:creationId xmlns:a16="http://schemas.microsoft.com/office/drawing/2014/main" id="{178C6E49-2110-4045-A300-DA9F47C643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5412463"/>
              <a:ext cx="273844" cy="241697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C25DB206-BC36-4500-8B5C-87DFD196C933}"/>
                </a:ext>
              </a:extLst>
            </p:cNvPr>
            <p:cNvSpPr/>
            <p:nvPr/>
          </p:nvSpPr>
          <p:spPr>
            <a:xfrm>
              <a:off x="169060" y="782320"/>
              <a:ext cx="662408" cy="4972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noFill/>
              </a:endParaRPr>
            </a:p>
          </p:txBody>
        </p:sp>
      </p:grpSp>
      <p:grpSp>
        <p:nvGrpSpPr>
          <p:cNvPr id="90" name="Groupe 89">
            <a:extLst>
              <a:ext uri="{FF2B5EF4-FFF2-40B4-BE49-F238E27FC236}">
                <a16:creationId xmlns:a16="http://schemas.microsoft.com/office/drawing/2014/main" id="{10486672-571C-4A39-B4DF-14231841A990}"/>
              </a:ext>
            </a:extLst>
          </p:cNvPr>
          <p:cNvGrpSpPr/>
          <p:nvPr/>
        </p:nvGrpSpPr>
        <p:grpSpPr>
          <a:xfrm>
            <a:off x="3676531" y="765541"/>
            <a:ext cx="662408" cy="4972528"/>
            <a:chOff x="169060" y="782320"/>
            <a:chExt cx="662408" cy="4972528"/>
          </a:xfrm>
        </p:grpSpPr>
        <p:pic>
          <p:nvPicPr>
            <p:cNvPr id="91" name="Picture 3">
              <a:extLst>
                <a:ext uri="{FF2B5EF4-FFF2-40B4-BE49-F238E27FC236}">
                  <a16:creationId xmlns:a16="http://schemas.microsoft.com/office/drawing/2014/main" id="{D808867E-2334-42EA-91D4-8B4D80AFB9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3121818"/>
              <a:ext cx="270272" cy="25241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92" name="Picture 5">
              <a:extLst>
                <a:ext uri="{FF2B5EF4-FFF2-40B4-BE49-F238E27FC236}">
                  <a16:creationId xmlns:a16="http://schemas.microsoft.com/office/drawing/2014/main" id="{65B7FD17-3A52-48F2-927D-94A14C97BD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614" y="840699"/>
              <a:ext cx="273845" cy="24288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93" name="Picture 4">
              <a:extLst>
                <a:ext uri="{FF2B5EF4-FFF2-40B4-BE49-F238E27FC236}">
                  <a16:creationId xmlns:a16="http://schemas.microsoft.com/office/drawing/2014/main" id="{CAA185D7-51A6-4F47-95C0-83EDE22A20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5412463"/>
              <a:ext cx="273844" cy="241697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58163C3B-8F54-48BD-8204-FB595202187E}"/>
                </a:ext>
              </a:extLst>
            </p:cNvPr>
            <p:cNvSpPr/>
            <p:nvPr/>
          </p:nvSpPr>
          <p:spPr>
            <a:xfrm>
              <a:off x="169060" y="782320"/>
              <a:ext cx="662408" cy="4972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noFill/>
              </a:endParaRPr>
            </a:p>
          </p:txBody>
        </p:sp>
      </p:grp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0A4E89BF-A7DC-4C75-93EF-3F1BFA9AD2DC}"/>
              </a:ext>
            </a:extLst>
          </p:cNvPr>
          <p:cNvGrpSpPr/>
          <p:nvPr/>
        </p:nvGrpSpPr>
        <p:grpSpPr>
          <a:xfrm>
            <a:off x="4739674" y="785227"/>
            <a:ext cx="662408" cy="4972528"/>
            <a:chOff x="169060" y="782320"/>
            <a:chExt cx="662408" cy="4972528"/>
          </a:xfrm>
        </p:grpSpPr>
        <p:pic>
          <p:nvPicPr>
            <p:cNvPr id="96" name="Picture 3">
              <a:extLst>
                <a:ext uri="{FF2B5EF4-FFF2-40B4-BE49-F238E27FC236}">
                  <a16:creationId xmlns:a16="http://schemas.microsoft.com/office/drawing/2014/main" id="{95545518-9FF7-49EC-80B0-C5417B4FC1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3121818"/>
              <a:ext cx="270272" cy="25241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97" name="Picture 5">
              <a:extLst>
                <a:ext uri="{FF2B5EF4-FFF2-40B4-BE49-F238E27FC236}">
                  <a16:creationId xmlns:a16="http://schemas.microsoft.com/office/drawing/2014/main" id="{1801535A-FC23-483A-8A79-D26B85FBD1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614" y="840699"/>
              <a:ext cx="273845" cy="24288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98" name="Picture 4">
              <a:extLst>
                <a:ext uri="{FF2B5EF4-FFF2-40B4-BE49-F238E27FC236}">
                  <a16:creationId xmlns:a16="http://schemas.microsoft.com/office/drawing/2014/main" id="{C5C1FE30-DA92-48E4-8D96-A8C2D422D0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5412463"/>
              <a:ext cx="273844" cy="241697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802CC07D-38D8-473C-847C-7B248A2BA1F2}"/>
                </a:ext>
              </a:extLst>
            </p:cNvPr>
            <p:cNvSpPr/>
            <p:nvPr/>
          </p:nvSpPr>
          <p:spPr>
            <a:xfrm>
              <a:off x="169060" y="782320"/>
              <a:ext cx="662408" cy="4972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noFill/>
              </a:endParaRPr>
            </a:p>
          </p:txBody>
        </p:sp>
      </p:grpSp>
      <p:grpSp>
        <p:nvGrpSpPr>
          <p:cNvPr id="100" name="Groupe 99">
            <a:extLst>
              <a:ext uri="{FF2B5EF4-FFF2-40B4-BE49-F238E27FC236}">
                <a16:creationId xmlns:a16="http://schemas.microsoft.com/office/drawing/2014/main" id="{0B3ABB82-E097-4314-A986-EB81DD293BCB}"/>
              </a:ext>
            </a:extLst>
          </p:cNvPr>
          <p:cNvGrpSpPr/>
          <p:nvPr/>
        </p:nvGrpSpPr>
        <p:grpSpPr>
          <a:xfrm>
            <a:off x="5599539" y="785227"/>
            <a:ext cx="662408" cy="4972528"/>
            <a:chOff x="169060" y="782320"/>
            <a:chExt cx="662408" cy="4972528"/>
          </a:xfrm>
        </p:grpSpPr>
        <p:pic>
          <p:nvPicPr>
            <p:cNvPr id="101" name="Picture 3">
              <a:extLst>
                <a:ext uri="{FF2B5EF4-FFF2-40B4-BE49-F238E27FC236}">
                  <a16:creationId xmlns:a16="http://schemas.microsoft.com/office/drawing/2014/main" id="{5F0B7F50-8510-4312-84AC-B42C73EF7B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3121818"/>
              <a:ext cx="270272" cy="25241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02" name="Picture 5">
              <a:extLst>
                <a:ext uri="{FF2B5EF4-FFF2-40B4-BE49-F238E27FC236}">
                  <a16:creationId xmlns:a16="http://schemas.microsoft.com/office/drawing/2014/main" id="{AED30E51-93D2-4640-8130-F9B328E067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614" y="840699"/>
              <a:ext cx="273845" cy="24288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03" name="Picture 4">
              <a:extLst>
                <a:ext uri="{FF2B5EF4-FFF2-40B4-BE49-F238E27FC236}">
                  <a16:creationId xmlns:a16="http://schemas.microsoft.com/office/drawing/2014/main" id="{5A45E9ED-3F64-461E-84AB-FE8F52C025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5412463"/>
              <a:ext cx="273844" cy="241697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45F622B1-A694-40AB-8632-FEC0C6BCA29A}"/>
                </a:ext>
              </a:extLst>
            </p:cNvPr>
            <p:cNvSpPr/>
            <p:nvPr/>
          </p:nvSpPr>
          <p:spPr>
            <a:xfrm>
              <a:off x="169060" y="782320"/>
              <a:ext cx="662408" cy="4972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noFill/>
              </a:endParaRPr>
            </a:p>
          </p:txBody>
        </p:sp>
      </p:grp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4E7C51B6-EA09-4234-90DD-20559DD076E5}"/>
              </a:ext>
            </a:extLst>
          </p:cNvPr>
          <p:cNvGrpSpPr/>
          <p:nvPr/>
        </p:nvGrpSpPr>
        <p:grpSpPr>
          <a:xfrm>
            <a:off x="6564628" y="780363"/>
            <a:ext cx="662408" cy="4972528"/>
            <a:chOff x="169060" y="782320"/>
            <a:chExt cx="662408" cy="4972528"/>
          </a:xfrm>
        </p:grpSpPr>
        <p:pic>
          <p:nvPicPr>
            <p:cNvPr id="106" name="Picture 3">
              <a:extLst>
                <a:ext uri="{FF2B5EF4-FFF2-40B4-BE49-F238E27FC236}">
                  <a16:creationId xmlns:a16="http://schemas.microsoft.com/office/drawing/2014/main" id="{FEC0428C-B042-4C40-B15B-D7EE188B06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3121818"/>
              <a:ext cx="270272" cy="25241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07" name="Picture 5">
              <a:extLst>
                <a:ext uri="{FF2B5EF4-FFF2-40B4-BE49-F238E27FC236}">
                  <a16:creationId xmlns:a16="http://schemas.microsoft.com/office/drawing/2014/main" id="{10AEBFFC-372F-45B9-8BE2-C5EEF9ABE8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614" y="840699"/>
              <a:ext cx="273845" cy="24288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08" name="Picture 4">
              <a:extLst>
                <a:ext uri="{FF2B5EF4-FFF2-40B4-BE49-F238E27FC236}">
                  <a16:creationId xmlns:a16="http://schemas.microsoft.com/office/drawing/2014/main" id="{CA50349A-7764-4E4A-93F5-8E0D9B5A78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5412463"/>
              <a:ext cx="273844" cy="241697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E6DAA256-7AB9-4F6C-A9DA-A3FA6973B274}"/>
                </a:ext>
              </a:extLst>
            </p:cNvPr>
            <p:cNvSpPr/>
            <p:nvPr/>
          </p:nvSpPr>
          <p:spPr>
            <a:xfrm>
              <a:off x="169060" y="782320"/>
              <a:ext cx="662408" cy="4972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noFill/>
              </a:endParaRPr>
            </a:p>
          </p:txBody>
        </p:sp>
      </p:grpSp>
      <p:grpSp>
        <p:nvGrpSpPr>
          <p:cNvPr id="110" name="Groupe 109">
            <a:extLst>
              <a:ext uri="{FF2B5EF4-FFF2-40B4-BE49-F238E27FC236}">
                <a16:creationId xmlns:a16="http://schemas.microsoft.com/office/drawing/2014/main" id="{8B0597C3-C486-4E9F-B25B-1B0D5CE9CB2F}"/>
              </a:ext>
            </a:extLst>
          </p:cNvPr>
          <p:cNvGrpSpPr/>
          <p:nvPr/>
        </p:nvGrpSpPr>
        <p:grpSpPr>
          <a:xfrm>
            <a:off x="7477154" y="764898"/>
            <a:ext cx="662408" cy="4972528"/>
            <a:chOff x="169060" y="782320"/>
            <a:chExt cx="662408" cy="4972528"/>
          </a:xfrm>
        </p:grpSpPr>
        <p:pic>
          <p:nvPicPr>
            <p:cNvPr id="111" name="Picture 3">
              <a:extLst>
                <a:ext uri="{FF2B5EF4-FFF2-40B4-BE49-F238E27FC236}">
                  <a16:creationId xmlns:a16="http://schemas.microsoft.com/office/drawing/2014/main" id="{92E4125C-9CD9-44B4-B62C-0989CC5097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3121818"/>
              <a:ext cx="270272" cy="25241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12" name="Picture 5">
              <a:extLst>
                <a:ext uri="{FF2B5EF4-FFF2-40B4-BE49-F238E27FC236}">
                  <a16:creationId xmlns:a16="http://schemas.microsoft.com/office/drawing/2014/main" id="{DDC3BC4C-71BD-49A0-86B4-799FF0A974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614" y="840699"/>
              <a:ext cx="273845" cy="24288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13" name="Picture 4">
              <a:extLst>
                <a:ext uri="{FF2B5EF4-FFF2-40B4-BE49-F238E27FC236}">
                  <a16:creationId xmlns:a16="http://schemas.microsoft.com/office/drawing/2014/main" id="{4A3A64C0-4D2A-4464-A187-9C5E920229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5412463"/>
              <a:ext cx="273844" cy="241697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AC5E322F-3CEB-4FCF-BD69-4F529D36CD03}"/>
                </a:ext>
              </a:extLst>
            </p:cNvPr>
            <p:cNvSpPr/>
            <p:nvPr/>
          </p:nvSpPr>
          <p:spPr>
            <a:xfrm>
              <a:off x="169060" y="782320"/>
              <a:ext cx="662408" cy="4972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noFill/>
              </a:endParaRPr>
            </a:p>
          </p:txBody>
        </p:sp>
      </p:grpSp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5D03FE9D-91A1-49DF-8EBF-E5D0D691E376}"/>
              </a:ext>
            </a:extLst>
          </p:cNvPr>
          <p:cNvGrpSpPr/>
          <p:nvPr/>
        </p:nvGrpSpPr>
        <p:grpSpPr>
          <a:xfrm>
            <a:off x="8462182" y="764898"/>
            <a:ext cx="662408" cy="4972528"/>
            <a:chOff x="169060" y="782320"/>
            <a:chExt cx="662408" cy="4972528"/>
          </a:xfrm>
        </p:grpSpPr>
        <p:pic>
          <p:nvPicPr>
            <p:cNvPr id="116" name="Picture 3">
              <a:extLst>
                <a:ext uri="{FF2B5EF4-FFF2-40B4-BE49-F238E27FC236}">
                  <a16:creationId xmlns:a16="http://schemas.microsoft.com/office/drawing/2014/main" id="{078DB784-3225-4551-92DB-B7CE163E46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3121818"/>
              <a:ext cx="270272" cy="25241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17" name="Picture 5">
              <a:extLst>
                <a:ext uri="{FF2B5EF4-FFF2-40B4-BE49-F238E27FC236}">
                  <a16:creationId xmlns:a16="http://schemas.microsoft.com/office/drawing/2014/main" id="{15FE12A1-DFB5-47E8-8C07-94D24E9F86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614" y="840699"/>
              <a:ext cx="273845" cy="24288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18" name="Picture 4">
              <a:extLst>
                <a:ext uri="{FF2B5EF4-FFF2-40B4-BE49-F238E27FC236}">
                  <a16:creationId xmlns:a16="http://schemas.microsoft.com/office/drawing/2014/main" id="{DA4AE2F3-DF5F-48A6-82F8-40204DFC20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99" y="5412463"/>
              <a:ext cx="273844" cy="241697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855C3641-B0C7-4ADF-B166-5C29CF818802}"/>
                </a:ext>
              </a:extLst>
            </p:cNvPr>
            <p:cNvSpPr/>
            <p:nvPr/>
          </p:nvSpPr>
          <p:spPr>
            <a:xfrm>
              <a:off x="169060" y="782320"/>
              <a:ext cx="662408" cy="4972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noFill/>
              </a:endParaRPr>
            </a:p>
          </p:txBody>
        </p:sp>
      </p:grpSp>
      <p:pic>
        <p:nvPicPr>
          <p:cNvPr id="2" name="Image 1">
            <a:extLst>
              <a:ext uri="{FF2B5EF4-FFF2-40B4-BE49-F238E27FC236}">
                <a16:creationId xmlns:a16="http://schemas.microsoft.com/office/drawing/2014/main" id="{23148B21-6015-1BD9-90F4-D370470345E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" y="5863630"/>
            <a:ext cx="904367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5C283CA4-4A16-A5F4-4D0D-9EE2E49DBE5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177" y="5863630"/>
            <a:ext cx="660211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AD18B5D-0B9E-D61F-8715-D21D2AF9F92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744" y="5863630"/>
            <a:ext cx="900000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03646FE9-6C38-4E15-D226-A3D266C7160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853" y="5879385"/>
            <a:ext cx="776930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D0443B11-CCEF-F3B8-A84A-E3B7986A1C9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328" y="5874979"/>
            <a:ext cx="773356" cy="90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1F8713D2-68BA-FBB6-620B-D2D6673B2E9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815" y="5889705"/>
            <a:ext cx="758668" cy="90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C4CAF049-E40F-A96F-1E2E-9BFCE1D28D1C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359" y="5889705"/>
            <a:ext cx="902780" cy="90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0967C934-052D-AE0B-A40C-6210FE4A4AB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515" y="5885194"/>
            <a:ext cx="903176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3A4E39BA-ECDA-DC73-9176-8C4365BE429C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629" y="5880723"/>
            <a:ext cx="900000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7E88EC99-1095-9E31-6821-F7C55A052BE8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521" y="5863845"/>
            <a:ext cx="732069" cy="9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58975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673</TotalTime>
  <Words>82</Words>
  <Application>Microsoft Office PowerPoint</Application>
  <PresentationFormat>Format US (216 x 279 mm)</PresentationFormat>
  <Paragraphs>24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Raleway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Conseil scolaire Viamonde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L'Heureux, Jean-Francois</dc:creator>
  <cp:lastModifiedBy>Doval, Eugenia</cp:lastModifiedBy>
  <cp:revision>72</cp:revision>
  <cp:lastPrinted>2022-12-07T17:54:15Z</cp:lastPrinted>
  <dcterms:created xsi:type="dcterms:W3CDTF">2018-08-21T20:53:31Z</dcterms:created>
  <dcterms:modified xsi:type="dcterms:W3CDTF">2023-11-01T19:38:39Z</dcterms:modified>
</cp:coreProperties>
</file>