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0" r:id="rId2"/>
    <p:sldId id="273" r:id="rId3"/>
    <p:sldId id="263" r:id="rId4"/>
    <p:sldId id="274" r:id="rId5"/>
  </p:sldIdLst>
  <p:sldSz cx="9144000" cy="6858000" type="letter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331"/>
    <a:srgbClr val="573393"/>
    <a:srgbClr val="6C3130"/>
    <a:srgbClr val="09AF54"/>
    <a:srgbClr val="855941"/>
    <a:srgbClr val="7A3E3A"/>
    <a:srgbClr val="50443F"/>
    <a:srgbClr val="EEC9BC"/>
    <a:srgbClr val="FFAC7C"/>
    <a:srgbClr val="695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AB6DA-1910-4736-8D64-4F775294DD48}" v="164" dt="2023-11-01T19:53:36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al, Eugenia" userId="f58bd166-bfd1-4176-8be1-3226ac149c76" providerId="ADAL" clId="{DB5AB6DA-1910-4736-8D64-4F775294DD48}"/>
    <pc:docChg chg="addSld delSld modSld">
      <pc:chgData name="Doval, Eugenia" userId="f58bd166-bfd1-4176-8be1-3226ac149c76" providerId="ADAL" clId="{DB5AB6DA-1910-4736-8D64-4F775294DD48}" dt="2023-11-01T19:53:41.299" v="167" actId="2890"/>
      <pc:docMkLst>
        <pc:docMk/>
      </pc:docMkLst>
      <pc:sldChg chg="addSp delSp modSp">
        <pc:chgData name="Doval, Eugenia" userId="f58bd166-bfd1-4176-8be1-3226ac149c76" providerId="ADAL" clId="{DB5AB6DA-1910-4736-8D64-4F775294DD48}" dt="2023-11-01T19:53:36.508" v="165" actId="1076"/>
        <pc:sldMkLst>
          <pc:docMk/>
          <pc:sldMk cId="906930950" sldId="263"/>
        </pc:sldMkLst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906930950" sldId="263"/>
            <ac:spMk id="84" creationId="{52D9A081-745D-4DBD-91D0-06C8EB28C538}"/>
          </ac:spMkLst>
        </pc:spChg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906930950" sldId="263"/>
            <ac:spMk id="87" creationId="{875456D2-FAD0-459C-90C5-C3899037A5B2}"/>
          </ac:spMkLst>
        </pc:spChg>
        <pc:picChg chg="del">
          <ac:chgData name="Doval, Eugenia" userId="f58bd166-bfd1-4176-8be1-3226ac149c76" providerId="ADAL" clId="{DB5AB6DA-1910-4736-8D64-4F775294DD48}" dt="2023-11-01T19:48:40.826" v="11" actId="478"/>
          <ac:picMkLst>
            <pc:docMk/>
            <pc:sldMk cId="906930950" sldId="263"/>
            <ac:picMk id="2" creationId="{41F82A82-7C34-BF96-E61B-137CB5626AE2}"/>
          </ac:picMkLst>
        </pc:picChg>
        <pc:picChg chg="add del">
          <ac:chgData name="Doval, Eugenia" userId="f58bd166-bfd1-4176-8be1-3226ac149c76" providerId="ADAL" clId="{DB5AB6DA-1910-4736-8D64-4F775294DD48}" dt="2023-11-01T19:51:55.317" v="151"/>
          <ac:picMkLst>
            <pc:docMk/>
            <pc:sldMk cId="906930950" sldId="263"/>
            <ac:picMk id="3" creationId="{84E0829D-F71B-8F3E-687E-568E47DC7CDF}"/>
          </ac:picMkLst>
        </pc:picChg>
        <pc:picChg chg="add mod">
          <ac:chgData name="Doval, Eugenia" userId="f58bd166-bfd1-4176-8be1-3226ac149c76" providerId="ADAL" clId="{DB5AB6DA-1910-4736-8D64-4F775294DD48}" dt="2023-11-01T19:53:36.508" v="165" actId="1076"/>
          <ac:picMkLst>
            <pc:docMk/>
            <pc:sldMk cId="906930950" sldId="263"/>
            <ac:picMk id="4" creationId="{FEC51BA4-A955-CB7F-D852-C8FAB0B2A123}"/>
          </ac:picMkLst>
        </pc:picChg>
        <pc:picChg chg="add mod">
          <ac:chgData name="Doval, Eugenia" userId="f58bd166-bfd1-4176-8be1-3226ac149c76" providerId="ADAL" clId="{DB5AB6DA-1910-4736-8D64-4F775294DD48}" dt="2023-11-01T19:53:29.446" v="164" actId="1076"/>
          <ac:picMkLst>
            <pc:docMk/>
            <pc:sldMk cId="906930950" sldId="263"/>
            <ac:picMk id="5" creationId="{2C5F1F8C-F859-1A3C-A1F6-F8DBC3D8E752}"/>
          </ac:picMkLst>
        </pc:picChg>
        <pc:picChg chg="add mod">
          <ac:chgData name="Doval, Eugenia" userId="f58bd166-bfd1-4176-8be1-3226ac149c76" providerId="ADAL" clId="{DB5AB6DA-1910-4736-8D64-4F775294DD48}" dt="2023-11-01T19:53:22.772" v="163" actId="1076"/>
          <ac:picMkLst>
            <pc:docMk/>
            <pc:sldMk cId="906930950" sldId="263"/>
            <ac:picMk id="6" creationId="{9F56F808-12AE-007D-DBC0-B484C4294217}"/>
          </ac:picMkLst>
        </pc:picChg>
        <pc:picChg chg="add mod">
          <ac:chgData name="Doval, Eugenia" userId="f58bd166-bfd1-4176-8be1-3226ac149c76" providerId="ADAL" clId="{DB5AB6DA-1910-4736-8D64-4F775294DD48}" dt="2023-11-01T19:53:14.746" v="162" actId="1076"/>
          <ac:picMkLst>
            <pc:docMk/>
            <pc:sldMk cId="906930950" sldId="263"/>
            <ac:picMk id="7" creationId="{DCFA01CC-C647-9F8D-221A-0C3C02FC720F}"/>
          </ac:picMkLst>
        </pc:picChg>
        <pc:picChg chg="add mod">
          <ac:chgData name="Doval, Eugenia" userId="f58bd166-bfd1-4176-8be1-3226ac149c76" providerId="ADAL" clId="{DB5AB6DA-1910-4736-8D64-4F775294DD48}" dt="2023-11-01T19:53:08.170" v="161" actId="1076"/>
          <ac:picMkLst>
            <pc:docMk/>
            <pc:sldMk cId="906930950" sldId="263"/>
            <ac:picMk id="8" creationId="{3433337B-420C-BC1D-8699-2B471D03B09D}"/>
          </ac:picMkLst>
        </pc:picChg>
        <pc:picChg chg="add mod">
          <ac:chgData name="Doval, Eugenia" userId="f58bd166-bfd1-4176-8be1-3226ac149c76" providerId="ADAL" clId="{DB5AB6DA-1910-4736-8D64-4F775294DD48}" dt="2023-11-01T19:53:03.207" v="160" actId="1076"/>
          <ac:picMkLst>
            <pc:docMk/>
            <pc:sldMk cId="906930950" sldId="263"/>
            <ac:picMk id="9" creationId="{73067689-853E-1EA0-4F1D-7E1F7A7D7566}"/>
          </ac:picMkLst>
        </pc:picChg>
        <pc:picChg chg="add mod">
          <ac:chgData name="Doval, Eugenia" userId="f58bd166-bfd1-4176-8be1-3226ac149c76" providerId="ADAL" clId="{DB5AB6DA-1910-4736-8D64-4F775294DD48}" dt="2023-11-01T19:52:57.472" v="159" actId="1076"/>
          <ac:picMkLst>
            <pc:docMk/>
            <pc:sldMk cId="906930950" sldId="263"/>
            <ac:picMk id="10" creationId="{49938F09-6A88-C0D8-C7DE-B4FF4D22997E}"/>
          </ac:picMkLst>
        </pc:picChg>
        <pc:picChg chg="add mod">
          <ac:chgData name="Doval, Eugenia" userId="f58bd166-bfd1-4176-8be1-3226ac149c76" providerId="ADAL" clId="{DB5AB6DA-1910-4736-8D64-4F775294DD48}" dt="2023-11-01T19:52:40.379" v="156" actId="1076"/>
          <ac:picMkLst>
            <pc:docMk/>
            <pc:sldMk cId="906930950" sldId="263"/>
            <ac:picMk id="11" creationId="{C31736BB-BD8B-19A9-A45E-77B246D614E1}"/>
          </ac:picMkLst>
        </pc:picChg>
        <pc:picChg chg="add mod">
          <ac:chgData name="Doval, Eugenia" userId="f58bd166-bfd1-4176-8be1-3226ac149c76" providerId="ADAL" clId="{DB5AB6DA-1910-4736-8D64-4F775294DD48}" dt="2023-11-01T19:52:46.776" v="157" actId="1076"/>
          <ac:picMkLst>
            <pc:docMk/>
            <pc:sldMk cId="906930950" sldId="263"/>
            <ac:picMk id="12" creationId="{291A8DEF-2A6B-7032-EA90-8EEF603B4661}"/>
          </ac:picMkLst>
        </pc:picChg>
        <pc:picChg chg="add mod">
          <ac:chgData name="Doval, Eugenia" userId="f58bd166-bfd1-4176-8be1-3226ac149c76" providerId="ADAL" clId="{DB5AB6DA-1910-4736-8D64-4F775294DD48}" dt="2023-11-01T19:52:51.446" v="158" actId="1076"/>
          <ac:picMkLst>
            <pc:docMk/>
            <pc:sldMk cId="906930950" sldId="263"/>
            <ac:picMk id="15" creationId="{BFEA7D87-AB80-1F16-E496-9E5A0A3E0EC4}"/>
          </ac:picMkLst>
        </pc:picChg>
        <pc:picChg chg="del">
          <ac:chgData name="Doval, Eugenia" userId="f58bd166-bfd1-4176-8be1-3226ac149c76" providerId="ADAL" clId="{DB5AB6DA-1910-4736-8D64-4F775294DD48}" dt="2023-11-01T19:48:41.258" v="12" actId="478"/>
          <ac:picMkLst>
            <pc:docMk/>
            <pc:sldMk cId="906930950" sldId="263"/>
            <ac:picMk id="2050" creationId="{13FE0005-5147-097B-7E3D-AF2C46FB9D55}"/>
          </ac:picMkLst>
        </pc:picChg>
        <pc:picChg chg="del">
          <ac:chgData name="Doval, Eugenia" userId="f58bd166-bfd1-4176-8be1-3226ac149c76" providerId="ADAL" clId="{DB5AB6DA-1910-4736-8D64-4F775294DD48}" dt="2023-11-01T19:48:41.737" v="13" actId="478"/>
          <ac:picMkLst>
            <pc:docMk/>
            <pc:sldMk cId="906930950" sldId="263"/>
            <ac:picMk id="2052" creationId="{8CDAEDF0-102A-3E8D-1735-6B016A513A85}"/>
          </ac:picMkLst>
        </pc:picChg>
        <pc:picChg chg="del">
          <ac:chgData name="Doval, Eugenia" userId="f58bd166-bfd1-4176-8be1-3226ac149c76" providerId="ADAL" clId="{DB5AB6DA-1910-4736-8D64-4F775294DD48}" dt="2023-11-01T19:48:42.178" v="14" actId="478"/>
          <ac:picMkLst>
            <pc:docMk/>
            <pc:sldMk cId="906930950" sldId="263"/>
            <ac:picMk id="2054" creationId="{588AE229-B7E8-20A4-261C-85F65F5D5FB5}"/>
          </ac:picMkLst>
        </pc:picChg>
        <pc:picChg chg="del">
          <ac:chgData name="Doval, Eugenia" userId="f58bd166-bfd1-4176-8be1-3226ac149c76" providerId="ADAL" clId="{DB5AB6DA-1910-4736-8D64-4F775294DD48}" dt="2023-11-01T19:48:42.713" v="15" actId="478"/>
          <ac:picMkLst>
            <pc:docMk/>
            <pc:sldMk cId="906930950" sldId="263"/>
            <ac:picMk id="2056" creationId="{F9AB4C13-95C5-B4F9-4AC3-004076E2E5C2}"/>
          </ac:picMkLst>
        </pc:picChg>
        <pc:picChg chg="del">
          <ac:chgData name="Doval, Eugenia" userId="f58bd166-bfd1-4176-8be1-3226ac149c76" providerId="ADAL" clId="{DB5AB6DA-1910-4736-8D64-4F775294DD48}" dt="2023-11-01T19:48:43.626" v="16" actId="478"/>
          <ac:picMkLst>
            <pc:docMk/>
            <pc:sldMk cId="906930950" sldId="263"/>
            <ac:picMk id="2058" creationId="{338EB143-61C6-ED67-C469-52B782635213}"/>
          </ac:picMkLst>
        </pc:picChg>
        <pc:picChg chg="del">
          <ac:chgData name="Doval, Eugenia" userId="f58bd166-bfd1-4176-8be1-3226ac149c76" providerId="ADAL" clId="{DB5AB6DA-1910-4736-8D64-4F775294DD48}" dt="2023-11-01T19:48:44.090" v="17" actId="478"/>
          <ac:picMkLst>
            <pc:docMk/>
            <pc:sldMk cId="906930950" sldId="263"/>
            <ac:picMk id="2060" creationId="{859876B8-6322-FE3E-52D8-C6C9F42F9928}"/>
          </ac:picMkLst>
        </pc:picChg>
        <pc:picChg chg="del">
          <ac:chgData name="Doval, Eugenia" userId="f58bd166-bfd1-4176-8be1-3226ac149c76" providerId="ADAL" clId="{DB5AB6DA-1910-4736-8D64-4F775294DD48}" dt="2023-11-01T19:48:44.697" v="18" actId="478"/>
          <ac:picMkLst>
            <pc:docMk/>
            <pc:sldMk cId="906930950" sldId="263"/>
            <ac:picMk id="2062" creationId="{C848829B-EB57-C8AB-31BE-D1E7ADA8E2C5}"/>
          </ac:picMkLst>
        </pc:picChg>
        <pc:picChg chg="del">
          <ac:chgData name="Doval, Eugenia" userId="f58bd166-bfd1-4176-8be1-3226ac149c76" providerId="ADAL" clId="{DB5AB6DA-1910-4736-8D64-4F775294DD48}" dt="2023-11-01T19:48:45.311" v="19" actId="478"/>
          <ac:picMkLst>
            <pc:docMk/>
            <pc:sldMk cId="906930950" sldId="263"/>
            <ac:picMk id="2064" creationId="{E150D745-B1C6-A1CA-2B57-66E03BB68FF6}"/>
          </ac:picMkLst>
        </pc:picChg>
        <pc:picChg chg="del">
          <ac:chgData name="Doval, Eugenia" userId="f58bd166-bfd1-4176-8be1-3226ac149c76" providerId="ADAL" clId="{DB5AB6DA-1910-4736-8D64-4F775294DD48}" dt="2023-11-01T19:48:46.546" v="20" actId="478"/>
          <ac:picMkLst>
            <pc:docMk/>
            <pc:sldMk cId="906930950" sldId="263"/>
            <ac:picMk id="2066" creationId="{E73215A2-5D55-6845-ABB4-604D26F0F87A}"/>
          </ac:picMkLst>
        </pc:picChg>
      </pc:sldChg>
      <pc:sldChg chg="addSp delSp modSp">
        <pc:chgData name="Doval, Eugenia" userId="f58bd166-bfd1-4176-8be1-3226ac149c76" providerId="ADAL" clId="{DB5AB6DA-1910-4736-8D64-4F775294DD48}" dt="2023-11-01T19:51:34.815" v="147" actId="1035"/>
        <pc:sldMkLst>
          <pc:docMk/>
          <pc:sldMk cId="480776666" sldId="270"/>
        </pc:sldMkLst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480776666" sldId="270"/>
            <ac:spMk id="21" creationId="{486404BB-F131-476B-9C20-5050E1922BB9}"/>
          </ac:spMkLst>
        </pc:spChg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480776666" sldId="270"/>
            <ac:spMk id="25" creationId="{00000000-0000-0000-0000-000000000000}"/>
          </ac:spMkLst>
        </pc:spChg>
        <pc:picChg chg="del">
          <ac:chgData name="Doval, Eugenia" userId="f58bd166-bfd1-4176-8be1-3226ac149c76" providerId="ADAL" clId="{DB5AB6DA-1910-4736-8D64-4F775294DD48}" dt="2023-11-01T19:48:34.422" v="1" actId="478"/>
          <ac:picMkLst>
            <pc:docMk/>
            <pc:sldMk cId="480776666" sldId="270"/>
            <ac:picMk id="2" creationId="{6C87B98A-3E6E-D1F3-D83E-922455E1BD93}"/>
          </ac:picMkLst>
        </pc:picChg>
        <pc:picChg chg="del">
          <ac:chgData name="Doval, Eugenia" userId="f58bd166-bfd1-4176-8be1-3226ac149c76" providerId="ADAL" clId="{DB5AB6DA-1910-4736-8D64-4F775294DD48}" dt="2023-11-01T19:48:36.035" v="4" actId="478"/>
          <ac:picMkLst>
            <pc:docMk/>
            <pc:sldMk cId="480776666" sldId="270"/>
            <ac:picMk id="3" creationId="{308B34CB-DFF0-F36A-0EC4-66EC796E17F0}"/>
          </ac:picMkLst>
        </pc:picChg>
        <pc:picChg chg="del">
          <ac:chgData name="Doval, Eugenia" userId="f58bd166-bfd1-4176-8be1-3226ac149c76" providerId="ADAL" clId="{DB5AB6DA-1910-4736-8D64-4F775294DD48}" dt="2023-11-01T19:48:35.605" v="3" actId="478"/>
          <ac:picMkLst>
            <pc:docMk/>
            <pc:sldMk cId="480776666" sldId="270"/>
            <ac:picMk id="4" creationId="{9711E1D9-CF40-7F2F-2787-9109FD584B67}"/>
          </ac:picMkLst>
        </pc:picChg>
        <pc:picChg chg="del">
          <ac:chgData name="Doval, Eugenia" userId="f58bd166-bfd1-4176-8be1-3226ac149c76" providerId="ADAL" clId="{DB5AB6DA-1910-4736-8D64-4F775294DD48}" dt="2023-11-01T19:48:35.105" v="2" actId="478"/>
          <ac:picMkLst>
            <pc:docMk/>
            <pc:sldMk cId="480776666" sldId="270"/>
            <ac:picMk id="5" creationId="{ECA7A6FB-757A-19A4-3EE5-AA3A24CA81A9}"/>
          </ac:picMkLst>
        </pc:picChg>
        <pc:picChg chg="del">
          <ac:chgData name="Doval, Eugenia" userId="f58bd166-bfd1-4176-8be1-3226ac149c76" providerId="ADAL" clId="{DB5AB6DA-1910-4736-8D64-4F775294DD48}" dt="2023-11-01T19:48:36.976" v="6" actId="478"/>
          <ac:picMkLst>
            <pc:docMk/>
            <pc:sldMk cId="480776666" sldId="270"/>
            <ac:picMk id="6" creationId="{3CE47026-5D52-FBBE-25C0-280A49EF67DC}"/>
          </ac:picMkLst>
        </pc:picChg>
        <pc:picChg chg="del">
          <ac:chgData name="Doval, Eugenia" userId="f58bd166-bfd1-4176-8be1-3226ac149c76" providerId="ADAL" clId="{DB5AB6DA-1910-4736-8D64-4F775294DD48}" dt="2023-11-01T19:48:37.817" v="8" actId="478"/>
          <ac:picMkLst>
            <pc:docMk/>
            <pc:sldMk cId="480776666" sldId="270"/>
            <ac:picMk id="7" creationId="{CFB98E16-7218-D416-576B-111BB5E74F62}"/>
          </ac:picMkLst>
        </pc:picChg>
        <pc:picChg chg="del">
          <ac:chgData name="Doval, Eugenia" userId="f58bd166-bfd1-4176-8be1-3226ac149c76" providerId="ADAL" clId="{DB5AB6DA-1910-4736-8D64-4F775294DD48}" dt="2023-11-01T19:48:36.490" v="5" actId="478"/>
          <ac:picMkLst>
            <pc:docMk/>
            <pc:sldMk cId="480776666" sldId="270"/>
            <ac:picMk id="8" creationId="{2A94E7D4-9097-077F-F087-A5B546E3922C}"/>
          </ac:picMkLst>
        </pc:picChg>
        <pc:picChg chg="del">
          <ac:chgData name="Doval, Eugenia" userId="f58bd166-bfd1-4176-8be1-3226ac149c76" providerId="ADAL" clId="{DB5AB6DA-1910-4736-8D64-4F775294DD48}" dt="2023-11-01T19:48:37.354" v="7" actId="478"/>
          <ac:picMkLst>
            <pc:docMk/>
            <pc:sldMk cId="480776666" sldId="270"/>
            <ac:picMk id="9" creationId="{CE06F47B-5AB9-E35A-08DF-D3E645BC4BBE}"/>
          </ac:picMkLst>
        </pc:picChg>
        <pc:picChg chg="del">
          <ac:chgData name="Doval, Eugenia" userId="f58bd166-bfd1-4176-8be1-3226ac149c76" providerId="ADAL" clId="{DB5AB6DA-1910-4736-8D64-4F775294DD48}" dt="2023-11-01T19:48:38.609" v="9" actId="478"/>
          <ac:picMkLst>
            <pc:docMk/>
            <pc:sldMk cId="480776666" sldId="270"/>
            <ac:picMk id="10" creationId="{7A808330-B542-95FA-78E3-CD73505BEBC6}"/>
          </ac:picMkLst>
        </pc:picChg>
        <pc:picChg chg="del">
          <ac:chgData name="Doval, Eugenia" userId="f58bd166-bfd1-4176-8be1-3226ac149c76" providerId="ADAL" clId="{DB5AB6DA-1910-4736-8D64-4F775294DD48}" dt="2023-11-01T19:48:39.058" v="10" actId="478"/>
          <ac:picMkLst>
            <pc:docMk/>
            <pc:sldMk cId="480776666" sldId="270"/>
            <ac:picMk id="11" creationId="{83173B58-8E6F-6904-5DFC-DC1F336D2B28}"/>
          </ac:picMkLst>
        </pc:picChg>
        <pc:picChg chg="add mod">
          <ac:chgData name="Doval, Eugenia" userId="f58bd166-bfd1-4176-8be1-3226ac149c76" providerId="ADAL" clId="{DB5AB6DA-1910-4736-8D64-4F775294DD48}" dt="2023-11-01T19:49:08.517" v="23" actId="1076"/>
          <ac:picMkLst>
            <pc:docMk/>
            <pc:sldMk cId="480776666" sldId="270"/>
            <ac:picMk id="1026" creationId="{5D888BAC-12A6-FB28-EFEE-DBF1761F03A5}"/>
          </ac:picMkLst>
        </pc:picChg>
        <pc:picChg chg="add mod">
          <ac:chgData name="Doval, Eugenia" userId="f58bd166-bfd1-4176-8be1-3226ac149c76" providerId="ADAL" clId="{DB5AB6DA-1910-4736-8D64-4F775294DD48}" dt="2023-11-01T19:51:32.071" v="144" actId="1035"/>
          <ac:picMkLst>
            <pc:docMk/>
            <pc:sldMk cId="480776666" sldId="270"/>
            <ac:picMk id="1028" creationId="{B8D6E73F-1B16-6C52-765C-14C47696097C}"/>
          </ac:picMkLst>
        </pc:picChg>
        <pc:picChg chg="add mod">
          <ac:chgData name="Doval, Eugenia" userId="f58bd166-bfd1-4176-8be1-3226ac149c76" providerId="ADAL" clId="{DB5AB6DA-1910-4736-8D64-4F775294DD48}" dt="2023-11-01T19:51:34.815" v="147" actId="1035"/>
          <ac:picMkLst>
            <pc:docMk/>
            <pc:sldMk cId="480776666" sldId="270"/>
            <ac:picMk id="1030" creationId="{EC7E5892-ACA6-887C-147F-C13B3FAE6817}"/>
          </ac:picMkLst>
        </pc:picChg>
        <pc:picChg chg="add mod">
          <ac:chgData name="Doval, Eugenia" userId="f58bd166-bfd1-4176-8be1-3226ac149c76" providerId="ADAL" clId="{DB5AB6DA-1910-4736-8D64-4F775294DD48}" dt="2023-11-01T19:50:39.367" v="52" actId="1037"/>
          <ac:picMkLst>
            <pc:docMk/>
            <pc:sldMk cId="480776666" sldId="270"/>
            <ac:picMk id="1032" creationId="{7CE36246-248E-7016-4607-F88F412FD573}"/>
          </ac:picMkLst>
        </pc:picChg>
        <pc:picChg chg="add mod">
          <ac:chgData name="Doval, Eugenia" userId="f58bd166-bfd1-4176-8be1-3226ac149c76" providerId="ADAL" clId="{DB5AB6DA-1910-4736-8D64-4F775294DD48}" dt="2023-11-01T19:51:14.531" v="100" actId="1035"/>
          <ac:picMkLst>
            <pc:docMk/>
            <pc:sldMk cId="480776666" sldId="270"/>
            <ac:picMk id="1034" creationId="{5B4B6AB8-E517-8625-2E6C-738FB4E1E5F7}"/>
          </ac:picMkLst>
        </pc:picChg>
        <pc:picChg chg="add mod">
          <ac:chgData name="Doval, Eugenia" userId="f58bd166-bfd1-4176-8be1-3226ac149c76" providerId="ADAL" clId="{DB5AB6DA-1910-4736-8D64-4F775294DD48}" dt="2023-11-01T19:50:14.138" v="40" actId="1076"/>
          <ac:picMkLst>
            <pc:docMk/>
            <pc:sldMk cId="480776666" sldId="270"/>
            <ac:picMk id="1036" creationId="{29EC40AE-337B-EB6D-7893-BE5ED5A1C9E3}"/>
          </ac:picMkLst>
        </pc:picChg>
        <pc:picChg chg="add mod">
          <ac:chgData name="Doval, Eugenia" userId="f58bd166-bfd1-4176-8be1-3226ac149c76" providerId="ADAL" clId="{DB5AB6DA-1910-4736-8D64-4F775294DD48}" dt="2023-11-01T19:50:57.783" v="81" actId="1037"/>
          <ac:picMkLst>
            <pc:docMk/>
            <pc:sldMk cId="480776666" sldId="270"/>
            <ac:picMk id="1038" creationId="{F408E3E8-D980-8B95-75CF-E51CFF5E11F1}"/>
          </ac:picMkLst>
        </pc:picChg>
        <pc:picChg chg="add mod">
          <ac:chgData name="Doval, Eugenia" userId="f58bd166-bfd1-4176-8be1-3226ac149c76" providerId="ADAL" clId="{DB5AB6DA-1910-4736-8D64-4F775294DD48}" dt="2023-11-01T19:50:37.071" v="46" actId="1076"/>
          <ac:picMkLst>
            <pc:docMk/>
            <pc:sldMk cId="480776666" sldId="270"/>
            <ac:picMk id="1040" creationId="{F2FC5485-F8F6-9C3E-5878-0658971014D7}"/>
          </ac:picMkLst>
        </pc:picChg>
        <pc:picChg chg="add mod">
          <ac:chgData name="Doval, Eugenia" userId="f58bd166-bfd1-4176-8be1-3226ac149c76" providerId="ADAL" clId="{DB5AB6DA-1910-4736-8D64-4F775294DD48}" dt="2023-11-01T19:50:52.063" v="55" actId="1076"/>
          <ac:picMkLst>
            <pc:docMk/>
            <pc:sldMk cId="480776666" sldId="270"/>
            <ac:picMk id="1042" creationId="{F6A48DA4-963B-C718-9049-60A8BE97011A}"/>
          </ac:picMkLst>
        </pc:picChg>
        <pc:picChg chg="add mod">
          <ac:chgData name="Doval, Eugenia" userId="f58bd166-bfd1-4176-8be1-3226ac149c76" providerId="ADAL" clId="{DB5AB6DA-1910-4736-8D64-4F775294DD48}" dt="2023-11-01T19:51:27.079" v="136" actId="1038"/>
          <ac:picMkLst>
            <pc:docMk/>
            <pc:sldMk cId="480776666" sldId="270"/>
            <ac:picMk id="1044" creationId="{23C6A48A-8BA2-FD57-2A58-89FA360EE028}"/>
          </ac:picMkLst>
        </pc:picChg>
      </pc:sldChg>
      <pc:sldChg chg="modSp del">
        <pc:chgData name="Doval, Eugenia" userId="f58bd166-bfd1-4176-8be1-3226ac149c76" providerId="ADAL" clId="{DB5AB6DA-1910-4736-8D64-4F775294DD48}" dt="2023-11-01T19:51:43.077" v="148" actId="47"/>
        <pc:sldMkLst>
          <pc:docMk/>
          <pc:sldMk cId="3118579726" sldId="271"/>
        </pc:sldMkLst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3118579726" sldId="271"/>
            <ac:spMk id="21" creationId="{486404BB-F131-476B-9C20-5050E1922BB9}"/>
          </ac:spMkLst>
        </pc:spChg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3118579726" sldId="271"/>
            <ac:spMk id="25" creationId="{00000000-0000-0000-0000-000000000000}"/>
          </ac:spMkLst>
        </pc:spChg>
      </pc:sldChg>
      <pc:sldChg chg="modSp del">
        <pc:chgData name="Doval, Eugenia" userId="f58bd166-bfd1-4176-8be1-3226ac149c76" providerId="ADAL" clId="{DB5AB6DA-1910-4736-8D64-4F775294DD48}" dt="2023-11-01T19:53:38.209" v="166" actId="47"/>
        <pc:sldMkLst>
          <pc:docMk/>
          <pc:sldMk cId="728026167" sldId="272"/>
        </pc:sldMkLst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728026167" sldId="272"/>
            <ac:spMk id="84" creationId="{52D9A081-745D-4DBD-91D0-06C8EB28C538}"/>
          </ac:spMkLst>
        </pc:spChg>
        <pc:spChg chg="mod">
          <ac:chgData name="Doval, Eugenia" userId="f58bd166-bfd1-4176-8be1-3226ac149c76" providerId="ADAL" clId="{DB5AB6DA-1910-4736-8D64-4F775294DD48}" dt="2023-11-01T19:48:24.285" v="0"/>
          <ac:spMkLst>
            <pc:docMk/>
            <pc:sldMk cId="728026167" sldId="272"/>
            <ac:spMk id="87" creationId="{875456D2-FAD0-459C-90C5-C3899037A5B2}"/>
          </ac:spMkLst>
        </pc:spChg>
      </pc:sldChg>
      <pc:sldChg chg="add">
        <pc:chgData name="Doval, Eugenia" userId="f58bd166-bfd1-4176-8be1-3226ac149c76" providerId="ADAL" clId="{DB5AB6DA-1910-4736-8D64-4F775294DD48}" dt="2023-11-01T19:51:45.845" v="149" actId="2890"/>
        <pc:sldMkLst>
          <pc:docMk/>
          <pc:sldMk cId="3367085133" sldId="273"/>
        </pc:sldMkLst>
      </pc:sldChg>
      <pc:sldChg chg="add">
        <pc:chgData name="Doval, Eugenia" userId="f58bd166-bfd1-4176-8be1-3226ac149c76" providerId="ADAL" clId="{DB5AB6DA-1910-4736-8D64-4F775294DD48}" dt="2023-11-01T19:53:41.299" v="167" actId="2890"/>
        <pc:sldMkLst>
          <pc:docMk/>
          <pc:sldMk cId="338367521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C3CC28-257A-4454-AB8A-CDDA745AC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B36F55-226B-4E11-A304-DEBC02B948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F21702-BE9E-4016-BEF4-94E776B0BE11}" type="datetimeFigureOut">
              <a:rPr lang="fr-CA" smtClean="0"/>
              <a:t>2023-11-01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75CA7A-6974-4753-BA27-54DB75F51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6AD8D2-9A3E-40D8-82DE-94DF83D15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3761E5-593D-4C27-B858-E84A17ED71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2590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AB996C-2A02-40F4-8BF6-C74FB01D5759}" type="datetimeFigureOut">
              <a:rPr lang="fr-CA" smtClean="0"/>
              <a:t>2023-11-01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17E8E6-0D06-4F42-AF69-600BE8FED95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70348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B79C-8F4D-4D55-AFA2-E84ACE6613F9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69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6389-E431-4362-B6F4-07B66E5D8FCB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34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2871-C41C-4073-95CC-FB6B3E053C48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32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6EF6-14D0-4E5A-8341-44EBC683A16C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683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9827-E2C1-4ACF-B413-52B936FC9ABA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63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918C-C43D-4B3E-9198-E49AD956D6F9}" type="datetime1">
              <a:rPr lang="fr-CA" smtClean="0"/>
              <a:t>2023-11-01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07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AC6A-E801-48D8-BB6C-0B82AE87C46C}" type="datetime1">
              <a:rPr lang="fr-CA" smtClean="0"/>
              <a:t>2023-11-01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07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39C-BE8D-4ADC-8AA4-62EB0A914D74}" type="datetime1">
              <a:rPr lang="fr-CA" smtClean="0"/>
              <a:t>2023-11-01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52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817B-DDD7-4CBC-8A91-D7922AE55AB6}" type="datetime1">
              <a:rPr lang="fr-CA" smtClean="0"/>
              <a:t>2023-11-01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102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3448-0842-46A4-A0DB-374B434D7919}" type="datetime1">
              <a:rPr lang="fr-CA" smtClean="0"/>
              <a:t>2023-11-01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340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5CC2-2843-4218-9BC9-F25F0CB284E2}" type="datetime1">
              <a:rPr lang="fr-CA" smtClean="0"/>
              <a:t>2023-11-01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17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D946-8430-4EB4-96C8-3D99612763A0}" type="datetime1">
              <a:rPr lang="fr-CA" smtClean="0"/>
              <a:t>2023-11-01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CAD8-9230-4B8C-9A08-65615B399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9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5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5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4.pn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66946" y="3390546"/>
            <a:ext cx="4347986" cy="1246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rgbClr val="6C3331"/>
                  </a:solidFill>
                  <a:prstDash val="solid"/>
                </a:ln>
                <a:solidFill>
                  <a:srgbClr val="6C3331"/>
                </a:solidFill>
                <a:latin typeface="Raleway"/>
              </a:rPr>
              <a:t>Lecture-O-Mètre</a:t>
            </a:r>
          </a:p>
          <a:p>
            <a:pPr algn="ctr"/>
            <a:r>
              <a:rPr lang="fr-FR" sz="3600" b="1" dirty="0">
                <a:ln w="22225">
                  <a:solidFill>
                    <a:srgbClr val="6C3331"/>
                  </a:solidFill>
                  <a:prstDash val="solid"/>
                </a:ln>
                <a:solidFill>
                  <a:srgbClr val="6C3331"/>
                </a:solidFill>
                <a:latin typeface="Raleway"/>
              </a:rPr>
              <a:t>Prix Tamarac 2024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61267"/>
              </p:ext>
            </p:extLst>
          </p:nvPr>
        </p:nvGraphicFramePr>
        <p:xfrm>
          <a:off x="5306674" y="4968311"/>
          <a:ext cx="3468531" cy="1215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ln>
                            <a:solidFill>
                              <a:srgbClr val="6C3331"/>
                            </a:solidFill>
                          </a:ln>
                          <a:solidFill>
                            <a:srgbClr val="6C3331"/>
                          </a:solidFill>
                          <a:latin typeface="+mn-lt"/>
                        </a:rPr>
                        <a:t>Nom: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ln>
                          <a:solidFill>
                            <a:srgbClr val="6C3331"/>
                          </a:solidFill>
                        </a:ln>
                        <a:solidFill>
                          <a:srgbClr val="6C333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ln>
                            <a:solidFill>
                              <a:srgbClr val="6C3331"/>
                            </a:solidFill>
                          </a:ln>
                          <a:solidFill>
                            <a:srgbClr val="6C3331"/>
                          </a:solidFill>
                          <a:latin typeface="+mn-lt"/>
                        </a:rPr>
                        <a:t>Classe titulaire: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ln>
                          <a:solidFill>
                            <a:srgbClr val="6C3331"/>
                          </a:solidFill>
                        </a:ln>
                        <a:solidFill>
                          <a:srgbClr val="6C333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ln>
                            <a:solidFill>
                              <a:srgbClr val="6C3331"/>
                            </a:solidFill>
                          </a:ln>
                          <a:solidFill>
                            <a:srgbClr val="6C3331"/>
                          </a:solidFill>
                          <a:latin typeface="+mn-lt"/>
                        </a:rPr>
                        <a:t>Date: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ln>
                          <a:solidFill>
                            <a:srgbClr val="6C3331"/>
                          </a:solidFill>
                        </a:ln>
                        <a:solidFill>
                          <a:srgbClr val="6C333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AutoShape 18"/>
          <p:cNvSpPr>
            <a:spLocks noChangeArrowheads="1"/>
          </p:cNvSpPr>
          <p:nvPr/>
        </p:nvSpPr>
        <p:spPr bwMode="auto">
          <a:xfrm rot="21200650">
            <a:off x="120508" y="782266"/>
            <a:ext cx="2272775" cy="2213695"/>
          </a:xfrm>
          <a:prstGeom prst="irregularSeal1">
            <a:avLst/>
          </a:prstGeom>
          <a:solidFill>
            <a:srgbClr val="09AF54"/>
          </a:solidFill>
          <a:ln w="9525" algn="in">
            <a:solidFill>
              <a:srgbClr val="09AF54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b="1" dirty="0">
                <a:solidFill>
                  <a:schemeClr val="bg1"/>
                </a:solidFill>
              </a:rPr>
              <a:t>Lis un minimum de 5 livres et vote avant le 30 avril!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6AECBB-22B0-4760-A334-31F50E5AE329}"/>
              </a:ext>
            </a:extLst>
          </p:cNvPr>
          <p:cNvGrpSpPr/>
          <p:nvPr/>
        </p:nvGrpSpPr>
        <p:grpSpPr>
          <a:xfrm>
            <a:off x="1" y="77277"/>
            <a:ext cx="4557946" cy="576000"/>
            <a:chOff x="199079" y="77277"/>
            <a:chExt cx="4358867" cy="576000"/>
          </a:xfrm>
        </p:grpSpPr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486404BB-F131-476B-9C20-5050E1922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Tamarac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28CB17-D52F-47BD-95EE-A29B989F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pic>
        <p:nvPicPr>
          <p:cNvPr id="37" name="Picture 26">
            <a:extLst>
              <a:ext uri="{FF2B5EF4-FFF2-40B4-BE49-F238E27FC236}">
                <a16:creationId xmlns:a16="http://schemas.microsoft.com/office/drawing/2014/main" id="{77D121EB-4C7C-4665-AA83-B04E8DC9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26" y="816092"/>
            <a:ext cx="1526454" cy="1526454"/>
          </a:xfrm>
          <a:prstGeom prst="flowChartConnector">
            <a:avLst/>
          </a:prstGeom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898F754E-44F7-4559-8B36-443DC43F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27" y="878051"/>
            <a:ext cx="2181225" cy="2181225"/>
          </a:xfrm>
          <a:prstGeom prst="flowChartConnector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888BAC-12A6-FB28-EFEE-DBF1761F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157"/>
            <a:ext cx="1319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8D6E73F-1B16-6C52-765C-14C47696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73" y="2262159"/>
            <a:ext cx="963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7E5892-ACA6-887C-147F-C13B3FAE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93" y="2375048"/>
            <a:ext cx="1105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CE36246-248E-7016-4607-F88F412F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70" y="3802315"/>
            <a:ext cx="971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B4B6AB8-E517-8625-2E6C-738FB4E1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79" y="3879569"/>
            <a:ext cx="960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9EC40AE-337B-EB6D-7893-BE5ED5A1C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" y="4637041"/>
            <a:ext cx="971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408E3E8-D980-8B95-75CF-E51CFF5E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82" y="3888148"/>
            <a:ext cx="960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2FC5485-F8F6-9C3E-5878-06589710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3" y="5363001"/>
            <a:ext cx="1442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6A48DA4-963B-C718-9049-60A8BE97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86" y="5418000"/>
            <a:ext cx="971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3C6A48A-8BA2-FD57-2A58-89FA360E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18" y="5401706"/>
            <a:ext cx="99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7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66946" y="3390546"/>
            <a:ext cx="4347986" cy="1246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050" b="1" dirty="0">
                <a:ln w="22225">
                  <a:solidFill>
                    <a:srgbClr val="6C3331"/>
                  </a:solidFill>
                  <a:prstDash val="solid"/>
                </a:ln>
                <a:solidFill>
                  <a:srgbClr val="6C3331"/>
                </a:solidFill>
                <a:latin typeface="Raleway"/>
              </a:rPr>
              <a:t>Lecture-O-Mètre</a:t>
            </a:r>
          </a:p>
          <a:p>
            <a:pPr algn="ctr"/>
            <a:r>
              <a:rPr lang="fr-FR" sz="3600" b="1" dirty="0">
                <a:ln w="22225">
                  <a:solidFill>
                    <a:srgbClr val="6C3331"/>
                  </a:solidFill>
                  <a:prstDash val="solid"/>
                </a:ln>
                <a:solidFill>
                  <a:srgbClr val="6C3331"/>
                </a:solidFill>
                <a:latin typeface="Raleway"/>
              </a:rPr>
              <a:t>Prix Tamarac 2024</a:t>
            </a: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5306674" y="4968311"/>
          <a:ext cx="3468531" cy="1215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ln>
                            <a:solidFill>
                              <a:srgbClr val="6C3331"/>
                            </a:solidFill>
                          </a:ln>
                          <a:solidFill>
                            <a:srgbClr val="6C3331"/>
                          </a:solidFill>
                          <a:latin typeface="+mn-lt"/>
                        </a:rPr>
                        <a:t>Nom: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ln>
                          <a:solidFill>
                            <a:srgbClr val="6C3331"/>
                          </a:solidFill>
                        </a:ln>
                        <a:solidFill>
                          <a:srgbClr val="6C333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ln>
                            <a:solidFill>
                              <a:srgbClr val="6C3331"/>
                            </a:solidFill>
                          </a:ln>
                          <a:solidFill>
                            <a:srgbClr val="6C3331"/>
                          </a:solidFill>
                          <a:latin typeface="+mn-lt"/>
                        </a:rPr>
                        <a:t>Classe titulaire: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ln>
                          <a:solidFill>
                            <a:srgbClr val="6C3331"/>
                          </a:solidFill>
                        </a:ln>
                        <a:solidFill>
                          <a:srgbClr val="6C333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r"/>
                      <a:r>
                        <a:rPr lang="fr-CA" sz="1400" b="0" dirty="0">
                          <a:ln>
                            <a:solidFill>
                              <a:srgbClr val="6C3331"/>
                            </a:solidFill>
                          </a:ln>
                          <a:solidFill>
                            <a:srgbClr val="6C3331"/>
                          </a:solidFill>
                          <a:latin typeface="+mn-lt"/>
                        </a:rPr>
                        <a:t>Date: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1400" b="0" dirty="0">
                        <a:ln>
                          <a:solidFill>
                            <a:srgbClr val="6C3331"/>
                          </a:solidFill>
                        </a:ln>
                        <a:solidFill>
                          <a:srgbClr val="6C333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33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AutoShape 18"/>
          <p:cNvSpPr>
            <a:spLocks noChangeArrowheads="1"/>
          </p:cNvSpPr>
          <p:nvPr/>
        </p:nvSpPr>
        <p:spPr bwMode="auto">
          <a:xfrm rot="21200650">
            <a:off x="120508" y="782266"/>
            <a:ext cx="2272775" cy="2213695"/>
          </a:xfrm>
          <a:prstGeom prst="irregularSeal1">
            <a:avLst/>
          </a:prstGeom>
          <a:solidFill>
            <a:srgbClr val="09AF54"/>
          </a:solidFill>
          <a:ln w="9525" algn="in">
            <a:solidFill>
              <a:srgbClr val="09AF54"/>
            </a:solidFill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fr-FR" sz="1200" b="1" dirty="0">
                <a:solidFill>
                  <a:schemeClr val="bg1"/>
                </a:solidFill>
              </a:rPr>
              <a:t>Lis un minimum de 5 livres et vote avant le 30 avril!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6AECBB-22B0-4760-A334-31F50E5AE329}"/>
              </a:ext>
            </a:extLst>
          </p:cNvPr>
          <p:cNvGrpSpPr/>
          <p:nvPr/>
        </p:nvGrpSpPr>
        <p:grpSpPr>
          <a:xfrm>
            <a:off x="1" y="77277"/>
            <a:ext cx="4557946" cy="576000"/>
            <a:chOff x="199079" y="77277"/>
            <a:chExt cx="4358867" cy="576000"/>
          </a:xfrm>
        </p:grpSpPr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486404BB-F131-476B-9C20-5050E1922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Tamarac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28CB17-D52F-47BD-95EE-A29B989F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pic>
        <p:nvPicPr>
          <p:cNvPr id="37" name="Picture 26">
            <a:extLst>
              <a:ext uri="{FF2B5EF4-FFF2-40B4-BE49-F238E27FC236}">
                <a16:creationId xmlns:a16="http://schemas.microsoft.com/office/drawing/2014/main" id="{77D121EB-4C7C-4665-AA83-B04E8DC9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26" y="816092"/>
            <a:ext cx="1526454" cy="1526454"/>
          </a:xfrm>
          <a:prstGeom prst="flowChartConnector">
            <a:avLst/>
          </a:prstGeom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898F754E-44F7-4559-8B36-443DC43F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27" y="878051"/>
            <a:ext cx="2181225" cy="2181225"/>
          </a:xfrm>
          <a:prstGeom prst="flowChartConnector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888BAC-12A6-FB28-EFEE-DBF1761F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0157"/>
            <a:ext cx="1319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8D6E73F-1B16-6C52-765C-14C47696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73" y="2262159"/>
            <a:ext cx="963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7E5892-ACA6-887C-147F-C13B3FAE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93" y="2375048"/>
            <a:ext cx="1105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CE36246-248E-7016-4607-F88F412F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70" y="3802315"/>
            <a:ext cx="971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B4B6AB8-E517-8625-2E6C-738FB4E1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79" y="3879569"/>
            <a:ext cx="960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9EC40AE-337B-EB6D-7893-BE5ED5A1C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" y="4637041"/>
            <a:ext cx="971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408E3E8-D980-8B95-75CF-E51CFF5E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82" y="3888148"/>
            <a:ext cx="9603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2FC5485-F8F6-9C3E-5878-06589710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3" y="5363001"/>
            <a:ext cx="1442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6A48DA4-963B-C718-9049-60A8BE97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86" y="5418000"/>
            <a:ext cx="971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3C6A48A-8BA2-FD57-2A58-89FA360E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18" y="5401706"/>
            <a:ext cx="99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DB2354AF-796C-40FE-A1EC-8B93D4DA811E}"/>
              </a:ext>
            </a:extLst>
          </p:cNvPr>
          <p:cNvGrpSpPr/>
          <p:nvPr/>
        </p:nvGrpSpPr>
        <p:grpSpPr>
          <a:xfrm>
            <a:off x="1" y="77277"/>
            <a:ext cx="4488109" cy="576000"/>
            <a:chOff x="199079" y="77277"/>
            <a:chExt cx="4358867" cy="576000"/>
          </a:xfrm>
        </p:grpSpPr>
        <p:sp>
          <p:nvSpPr>
            <p:cNvPr id="84" name="Text Box 5">
              <a:extLst>
                <a:ext uri="{FF2B5EF4-FFF2-40B4-BE49-F238E27FC236}">
                  <a16:creationId xmlns:a16="http://schemas.microsoft.com/office/drawing/2014/main" id="{52D9A081-745D-4DBD-91D0-06C8EB28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Tamarac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AF7B8B7-A86A-4A7E-9A63-069B4C05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3D4AB6-40DC-4767-858E-E726A50C78DF}"/>
              </a:ext>
            </a:extLst>
          </p:cNvPr>
          <p:cNvGrpSpPr/>
          <p:nvPr/>
        </p:nvGrpSpPr>
        <p:grpSpPr>
          <a:xfrm>
            <a:off x="4572000" y="77277"/>
            <a:ext cx="4572000" cy="576000"/>
            <a:chOff x="199079" y="77277"/>
            <a:chExt cx="4358867" cy="576000"/>
          </a:xfrm>
        </p:grpSpPr>
        <p:sp>
          <p:nvSpPr>
            <p:cNvPr id="87" name="Text Box 5">
              <a:extLst>
                <a:ext uri="{FF2B5EF4-FFF2-40B4-BE49-F238E27FC236}">
                  <a16:creationId xmlns:a16="http://schemas.microsoft.com/office/drawing/2014/main" id="{875456D2-FAD0-459C-90C5-C3899037A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Tamarac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038C04E-CAFC-4141-A543-1D85AD6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29A96E5-657A-4C58-A72D-DA28E39D53CC}"/>
              </a:ext>
            </a:extLst>
          </p:cNvPr>
          <p:cNvGrpSpPr/>
          <p:nvPr/>
        </p:nvGrpSpPr>
        <p:grpSpPr>
          <a:xfrm>
            <a:off x="9669" y="782320"/>
            <a:ext cx="662408" cy="4972528"/>
            <a:chOff x="169060" y="782320"/>
            <a:chExt cx="662408" cy="4972528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F100295-D211-4310-AC1C-56CE50628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4B82C4DC-0566-49A0-BA57-7BF0B77FA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70B593A-2D22-486B-BE9B-92CB6CED3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BD8483-B8F0-4A18-940F-EE78701862E6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00FFE91-1479-407B-8D01-6FD101C87411}"/>
              </a:ext>
            </a:extLst>
          </p:cNvPr>
          <p:cNvGrpSpPr/>
          <p:nvPr/>
        </p:nvGrpSpPr>
        <p:grpSpPr>
          <a:xfrm>
            <a:off x="945807" y="776075"/>
            <a:ext cx="662408" cy="4972528"/>
            <a:chOff x="169060" y="782320"/>
            <a:chExt cx="662408" cy="4972528"/>
          </a:xfrm>
        </p:grpSpPr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AA1A4F54-30A2-4F08-B2DF-34D70DFF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2" name="Picture 5">
              <a:extLst>
                <a:ext uri="{FF2B5EF4-FFF2-40B4-BE49-F238E27FC236}">
                  <a16:creationId xmlns:a16="http://schemas.microsoft.com/office/drawing/2014/main" id="{F8506D1B-D5E1-49EC-BB88-F4A4C938E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418FEB60-FEE6-4827-98AB-27BE6C0AD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4F58F-55CD-451D-8E19-3014977110D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3ED9956-16CF-42BC-83B4-F1E146D6D241}"/>
              </a:ext>
            </a:extLst>
          </p:cNvPr>
          <p:cNvGrpSpPr/>
          <p:nvPr/>
        </p:nvGrpSpPr>
        <p:grpSpPr>
          <a:xfrm>
            <a:off x="1829634" y="782320"/>
            <a:ext cx="662408" cy="4972528"/>
            <a:chOff x="169060" y="782320"/>
            <a:chExt cx="662408" cy="4972528"/>
          </a:xfrm>
        </p:grpSpPr>
        <p:pic>
          <p:nvPicPr>
            <p:cNvPr id="76" name="Picture 3">
              <a:extLst>
                <a:ext uri="{FF2B5EF4-FFF2-40B4-BE49-F238E27FC236}">
                  <a16:creationId xmlns:a16="http://schemas.microsoft.com/office/drawing/2014/main" id="{D7457750-C3A6-452F-BA91-AC17A239C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7" name="Picture 5">
              <a:extLst>
                <a:ext uri="{FF2B5EF4-FFF2-40B4-BE49-F238E27FC236}">
                  <a16:creationId xmlns:a16="http://schemas.microsoft.com/office/drawing/2014/main" id="{7CB516CF-9249-491B-A794-22427E708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876A4BEC-8A1B-41CA-8CD3-4571FF9E7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1ED8AC-A46F-42FC-8B0A-C640227404E1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A2B5E6-70DD-47FF-8F4F-4368B62C1579}"/>
              </a:ext>
            </a:extLst>
          </p:cNvPr>
          <p:cNvGrpSpPr/>
          <p:nvPr/>
        </p:nvGrpSpPr>
        <p:grpSpPr>
          <a:xfrm>
            <a:off x="2742160" y="765541"/>
            <a:ext cx="662408" cy="4972528"/>
            <a:chOff x="169060" y="782320"/>
            <a:chExt cx="662408" cy="497252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04528E5-879A-431F-8825-468E728B8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2" name="Picture 5">
              <a:extLst>
                <a:ext uri="{FF2B5EF4-FFF2-40B4-BE49-F238E27FC236}">
                  <a16:creationId xmlns:a16="http://schemas.microsoft.com/office/drawing/2014/main" id="{C72F4FA6-9AE7-4303-95B4-3C9354E84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3" name="Picture 4">
              <a:extLst>
                <a:ext uri="{FF2B5EF4-FFF2-40B4-BE49-F238E27FC236}">
                  <a16:creationId xmlns:a16="http://schemas.microsoft.com/office/drawing/2014/main" id="{178C6E49-2110-4045-A300-DA9F47C64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5DB206-BC36-4500-8B5C-87DFD196C93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0486672-571C-4A39-B4DF-14231841A990}"/>
              </a:ext>
            </a:extLst>
          </p:cNvPr>
          <p:cNvGrpSpPr/>
          <p:nvPr/>
        </p:nvGrpSpPr>
        <p:grpSpPr>
          <a:xfrm>
            <a:off x="3676531" y="765541"/>
            <a:ext cx="662408" cy="4972528"/>
            <a:chOff x="169060" y="782320"/>
            <a:chExt cx="662408" cy="4972528"/>
          </a:xfrm>
        </p:grpSpPr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D808867E-2334-42EA-91D4-8B4D80AFB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65B7FD17-3A52-48F2-927D-94A14C97B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CAA185D7-51A6-4F47-95C0-83EDE22A2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163C3B-8F54-48BD-8204-FB595202187E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0A4E89BF-A7DC-4C75-93EF-3F1BFA9AD2DC}"/>
              </a:ext>
            </a:extLst>
          </p:cNvPr>
          <p:cNvGrpSpPr/>
          <p:nvPr/>
        </p:nvGrpSpPr>
        <p:grpSpPr>
          <a:xfrm>
            <a:off x="4739674" y="785227"/>
            <a:ext cx="662408" cy="4972528"/>
            <a:chOff x="169060" y="782320"/>
            <a:chExt cx="662408" cy="4972528"/>
          </a:xfrm>
        </p:grpSpPr>
        <p:pic>
          <p:nvPicPr>
            <p:cNvPr id="96" name="Picture 3">
              <a:extLst>
                <a:ext uri="{FF2B5EF4-FFF2-40B4-BE49-F238E27FC236}">
                  <a16:creationId xmlns:a16="http://schemas.microsoft.com/office/drawing/2014/main" id="{95545518-9FF7-49EC-80B0-C5417B4F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7" name="Picture 5">
              <a:extLst>
                <a:ext uri="{FF2B5EF4-FFF2-40B4-BE49-F238E27FC236}">
                  <a16:creationId xmlns:a16="http://schemas.microsoft.com/office/drawing/2014/main" id="{1801535A-FC23-483A-8A79-D26B85FBD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8" name="Picture 4">
              <a:extLst>
                <a:ext uri="{FF2B5EF4-FFF2-40B4-BE49-F238E27FC236}">
                  <a16:creationId xmlns:a16="http://schemas.microsoft.com/office/drawing/2014/main" id="{C5C1FE30-DA92-48E4-8D96-A8C2D422D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02CC07D-38D8-473C-847C-7B248A2BA1F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0B3ABB82-E097-4314-A986-EB81DD293BCB}"/>
              </a:ext>
            </a:extLst>
          </p:cNvPr>
          <p:cNvGrpSpPr/>
          <p:nvPr/>
        </p:nvGrpSpPr>
        <p:grpSpPr>
          <a:xfrm>
            <a:off x="5599539" y="785227"/>
            <a:ext cx="662408" cy="4972528"/>
            <a:chOff x="169060" y="782320"/>
            <a:chExt cx="662408" cy="4972528"/>
          </a:xfrm>
        </p:grpSpPr>
        <p:pic>
          <p:nvPicPr>
            <p:cNvPr id="101" name="Picture 3">
              <a:extLst>
                <a:ext uri="{FF2B5EF4-FFF2-40B4-BE49-F238E27FC236}">
                  <a16:creationId xmlns:a16="http://schemas.microsoft.com/office/drawing/2014/main" id="{5F0B7F50-8510-4312-84AC-B42C73EF7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" name="Picture 5">
              <a:extLst>
                <a:ext uri="{FF2B5EF4-FFF2-40B4-BE49-F238E27FC236}">
                  <a16:creationId xmlns:a16="http://schemas.microsoft.com/office/drawing/2014/main" id="{AED30E51-93D2-4640-8130-F9B328E06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5A45E9ED-3F64-461E-84AB-FE8F52C02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5F622B1-A694-40AB-8632-FEC0C6BCA29A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4E7C51B6-EA09-4234-90DD-20559DD076E5}"/>
              </a:ext>
            </a:extLst>
          </p:cNvPr>
          <p:cNvGrpSpPr/>
          <p:nvPr/>
        </p:nvGrpSpPr>
        <p:grpSpPr>
          <a:xfrm>
            <a:off x="6564628" y="780363"/>
            <a:ext cx="662408" cy="4972528"/>
            <a:chOff x="169060" y="782320"/>
            <a:chExt cx="662408" cy="4972528"/>
          </a:xfrm>
        </p:grpSpPr>
        <p:pic>
          <p:nvPicPr>
            <p:cNvPr id="106" name="Picture 3">
              <a:extLst>
                <a:ext uri="{FF2B5EF4-FFF2-40B4-BE49-F238E27FC236}">
                  <a16:creationId xmlns:a16="http://schemas.microsoft.com/office/drawing/2014/main" id="{FEC0428C-B042-4C40-B15B-D7EE188B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7" name="Picture 5">
              <a:extLst>
                <a:ext uri="{FF2B5EF4-FFF2-40B4-BE49-F238E27FC236}">
                  <a16:creationId xmlns:a16="http://schemas.microsoft.com/office/drawing/2014/main" id="{10AEBFFC-372F-45B9-8BE2-C5EEF9ABE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8" name="Picture 4">
              <a:extLst>
                <a:ext uri="{FF2B5EF4-FFF2-40B4-BE49-F238E27FC236}">
                  <a16:creationId xmlns:a16="http://schemas.microsoft.com/office/drawing/2014/main" id="{CA50349A-7764-4E4A-93F5-8E0D9B5A7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DAA256-7AB9-4F6C-A9DA-A3FA6973B27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8B0597C3-C486-4E9F-B25B-1B0D5CE9CB2F}"/>
              </a:ext>
            </a:extLst>
          </p:cNvPr>
          <p:cNvGrpSpPr/>
          <p:nvPr/>
        </p:nvGrpSpPr>
        <p:grpSpPr>
          <a:xfrm>
            <a:off x="7477154" y="764898"/>
            <a:ext cx="662408" cy="4972528"/>
            <a:chOff x="169060" y="782320"/>
            <a:chExt cx="662408" cy="4972528"/>
          </a:xfrm>
        </p:grpSpPr>
        <p:pic>
          <p:nvPicPr>
            <p:cNvPr id="111" name="Picture 3">
              <a:extLst>
                <a:ext uri="{FF2B5EF4-FFF2-40B4-BE49-F238E27FC236}">
                  <a16:creationId xmlns:a16="http://schemas.microsoft.com/office/drawing/2014/main" id="{92E4125C-9CD9-44B4-B62C-0989CC509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2" name="Picture 5">
              <a:extLst>
                <a:ext uri="{FF2B5EF4-FFF2-40B4-BE49-F238E27FC236}">
                  <a16:creationId xmlns:a16="http://schemas.microsoft.com/office/drawing/2014/main" id="{DDC3BC4C-71BD-49A0-86B4-799FF0A97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4A3A64C0-4D2A-4464-A187-9C5E92022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C5E322F-3CEB-4FCF-BD69-4F529D36CD0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5D03FE9D-91A1-49DF-8EBF-E5D0D691E376}"/>
              </a:ext>
            </a:extLst>
          </p:cNvPr>
          <p:cNvGrpSpPr/>
          <p:nvPr/>
        </p:nvGrpSpPr>
        <p:grpSpPr>
          <a:xfrm>
            <a:off x="8462182" y="764898"/>
            <a:ext cx="662408" cy="4972528"/>
            <a:chOff x="169060" y="782320"/>
            <a:chExt cx="662408" cy="4972528"/>
          </a:xfrm>
        </p:grpSpPr>
        <p:pic>
          <p:nvPicPr>
            <p:cNvPr id="116" name="Picture 3">
              <a:extLst>
                <a:ext uri="{FF2B5EF4-FFF2-40B4-BE49-F238E27FC236}">
                  <a16:creationId xmlns:a16="http://schemas.microsoft.com/office/drawing/2014/main" id="{078DB784-3225-4551-92DB-B7CE163E4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7" name="Picture 5">
              <a:extLst>
                <a:ext uri="{FF2B5EF4-FFF2-40B4-BE49-F238E27FC236}">
                  <a16:creationId xmlns:a16="http://schemas.microsoft.com/office/drawing/2014/main" id="{15FE12A1-DFB5-47E8-8C07-94D24E9F8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DA4AE2F3-DF5F-48A6-82F8-40204DFC2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55C3641-B0C7-4ADF-B166-5C29CF81880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FEC51BA4-A955-CB7F-D852-C8FAB0B2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" y="5837666"/>
            <a:ext cx="8243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F1F8C-F859-1A3C-A1F6-F8DBC3D8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1" y="5843565"/>
            <a:ext cx="6020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F56F808-12AE-007D-DBC0-B484C429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17" y="5843565"/>
            <a:ext cx="6910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CFA01CC-C647-9F8D-221A-0C3C02FC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90" y="5856541"/>
            <a:ext cx="607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433337B-420C-BC1D-8699-2B471D03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2" y="5856541"/>
            <a:ext cx="6002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3067689-853E-1EA0-4F1D-7E1F7A7D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59" y="5843565"/>
            <a:ext cx="607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49938F09-6A88-C0D8-C7DE-B4FF4D22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22" y="5843565"/>
            <a:ext cx="6002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C31736BB-BD8B-19A9-A45E-77B246D6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0" y="5843565"/>
            <a:ext cx="90166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291A8DEF-2A6B-7032-EA90-8EEF603B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84" y="5856541"/>
            <a:ext cx="607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BFEA7D87-AB80-1F16-E496-9E5A0A3E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83" y="5843565"/>
            <a:ext cx="6187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3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DB2354AF-796C-40FE-A1EC-8B93D4DA811E}"/>
              </a:ext>
            </a:extLst>
          </p:cNvPr>
          <p:cNvGrpSpPr/>
          <p:nvPr/>
        </p:nvGrpSpPr>
        <p:grpSpPr>
          <a:xfrm>
            <a:off x="1" y="77277"/>
            <a:ext cx="4488109" cy="576000"/>
            <a:chOff x="199079" y="77277"/>
            <a:chExt cx="4358867" cy="576000"/>
          </a:xfrm>
        </p:grpSpPr>
        <p:sp>
          <p:nvSpPr>
            <p:cNvPr id="84" name="Text Box 5">
              <a:extLst>
                <a:ext uri="{FF2B5EF4-FFF2-40B4-BE49-F238E27FC236}">
                  <a16:creationId xmlns:a16="http://schemas.microsoft.com/office/drawing/2014/main" id="{52D9A081-745D-4DBD-91D0-06C8EB28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Tamarac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AF7B8B7-A86A-4A7E-9A63-069B4C05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3D4AB6-40DC-4767-858E-E726A50C78DF}"/>
              </a:ext>
            </a:extLst>
          </p:cNvPr>
          <p:cNvGrpSpPr/>
          <p:nvPr/>
        </p:nvGrpSpPr>
        <p:grpSpPr>
          <a:xfrm>
            <a:off x="4572000" y="77277"/>
            <a:ext cx="4572000" cy="576000"/>
            <a:chOff x="199079" y="77277"/>
            <a:chExt cx="4358867" cy="576000"/>
          </a:xfrm>
        </p:grpSpPr>
        <p:sp>
          <p:nvSpPr>
            <p:cNvPr id="87" name="Text Box 5">
              <a:extLst>
                <a:ext uri="{FF2B5EF4-FFF2-40B4-BE49-F238E27FC236}">
                  <a16:creationId xmlns:a16="http://schemas.microsoft.com/office/drawing/2014/main" id="{875456D2-FAD0-459C-90C5-C3899037A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557" y="77277"/>
              <a:ext cx="3415389" cy="576000"/>
            </a:xfrm>
            <a:prstGeom prst="rect">
              <a:avLst/>
            </a:prstGeom>
            <a:solidFill>
              <a:srgbClr val="09AF54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27432" tIns="27432" rIns="27432" bIns="27432" numCol="1" anchor="ctr" anchorCtr="0" compatLnSpc="1">
              <a:prstTxWarp prst="textNoShape">
                <a:avLst/>
              </a:prstTxWarp>
            </a:bodyPr>
            <a:lstStyle/>
            <a:p>
              <a:pPr algn="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Lecture-O-</a:t>
              </a:r>
              <a:r>
                <a:rPr lang="en-CA" altLang="fr-FR" sz="1200" dirty="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Mètre</a:t>
              </a:r>
              <a:endParaRPr lang="en-CA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  <a:p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A" altLang="fr-FR" sz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Le prix Tamarac 2024</a:t>
              </a:r>
              <a:endParaRPr lang="fr-FR" altLang="fr-FR" sz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0038C04E-CAFC-4141-A543-1D85AD6C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079" y="77277"/>
              <a:ext cx="943478" cy="57600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29A96E5-657A-4C58-A72D-DA28E39D53CC}"/>
              </a:ext>
            </a:extLst>
          </p:cNvPr>
          <p:cNvGrpSpPr/>
          <p:nvPr/>
        </p:nvGrpSpPr>
        <p:grpSpPr>
          <a:xfrm>
            <a:off x="9669" y="782320"/>
            <a:ext cx="662408" cy="4972528"/>
            <a:chOff x="169060" y="782320"/>
            <a:chExt cx="662408" cy="4972528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6F100295-D211-4310-AC1C-56CE50628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4B82C4DC-0566-49A0-BA57-7BF0B77FA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070B593A-2D22-486B-BE9B-92CB6CED3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BD8483-B8F0-4A18-940F-EE78701862E6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F00FFE91-1479-407B-8D01-6FD101C87411}"/>
              </a:ext>
            </a:extLst>
          </p:cNvPr>
          <p:cNvGrpSpPr/>
          <p:nvPr/>
        </p:nvGrpSpPr>
        <p:grpSpPr>
          <a:xfrm>
            <a:off x="945807" y="776075"/>
            <a:ext cx="662408" cy="4972528"/>
            <a:chOff x="169060" y="782320"/>
            <a:chExt cx="662408" cy="4972528"/>
          </a:xfrm>
        </p:grpSpPr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AA1A4F54-30A2-4F08-B2DF-34D70DFF4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2" name="Picture 5">
              <a:extLst>
                <a:ext uri="{FF2B5EF4-FFF2-40B4-BE49-F238E27FC236}">
                  <a16:creationId xmlns:a16="http://schemas.microsoft.com/office/drawing/2014/main" id="{F8506D1B-D5E1-49EC-BB88-F4A4C938E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418FEB60-FEE6-4827-98AB-27BE6C0AD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4F58F-55CD-451D-8E19-3014977110D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3ED9956-16CF-42BC-83B4-F1E146D6D241}"/>
              </a:ext>
            </a:extLst>
          </p:cNvPr>
          <p:cNvGrpSpPr/>
          <p:nvPr/>
        </p:nvGrpSpPr>
        <p:grpSpPr>
          <a:xfrm>
            <a:off x="1829634" y="782320"/>
            <a:ext cx="662408" cy="4972528"/>
            <a:chOff x="169060" y="782320"/>
            <a:chExt cx="662408" cy="4972528"/>
          </a:xfrm>
        </p:grpSpPr>
        <p:pic>
          <p:nvPicPr>
            <p:cNvPr id="76" name="Picture 3">
              <a:extLst>
                <a:ext uri="{FF2B5EF4-FFF2-40B4-BE49-F238E27FC236}">
                  <a16:creationId xmlns:a16="http://schemas.microsoft.com/office/drawing/2014/main" id="{D7457750-C3A6-452F-BA91-AC17A239C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7" name="Picture 5">
              <a:extLst>
                <a:ext uri="{FF2B5EF4-FFF2-40B4-BE49-F238E27FC236}">
                  <a16:creationId xmlns:a16="http://schemas.microsoft.com/office/drawing/2014/main" id="{7CB516CF-9249-491B-A794-22427E708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876A4BEC-8A1B-41CA-8CD3-4571FF9E7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1ED8AC-A46F-42FC-8B0A-C640227404E1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CFA2B5E6-70DD-47FF-8F4F-4368B62C1579}"/>
              </a:ext>
            </a:extLst>
          </p:cNvPr>
          <p:cNvGrpSpPr/>
          <p:nvPr/>
        </p:nvGrpSpPr>
        <p:grpSpPr>
          <a:xfrm>
            <a:off x="2742160" y="765541"/>
            <a:ext cx="662408" cy="4972528"/>
            <a:chOff x="169060" y="782320"/>
            <a:chExt cx="662408" cy="4972528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04528E5-879A-431F-8825-468E728B8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2" name="Picture 5">
              <a:extLst>
                <a:ext uri="{FF2B5EF4-FFF2-40B4-BE49-F238E27FC236}">
                  <a16:creationId xmlns:a16="http://schemas.microsoft.com/office/drawing/2014/main" id="{C72F4FA6-9AE7-4303-95B4-3C9354E84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3" name="Picture 4">
              <a:extLst>
                <a:ext uri="{FF2B5EF4-FFF2-40B4-BE49-F238E27FC236}">
                  <a16:creationId xmlns:a16="http://schemas.microsoft.com/office/drawing/2014/main" id="{178C6E49-2110-4045-A300-DA9F47C64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5DB206-BC36-4500-8B5C-87DFD196C93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0486672-571C-4A39-B4DF-14231841A990}"/>
              </a:ext>
            </a:extLst>
          </p:cNvPr>
          <p:cNvGrpSpPr/>
          <p:nvPr/>
        </p:nvGrpSpPr>
        <p:grpSpPr>
          <a:xfrm>
            <a:off x="3676531" y="765541"/>
            <a:ext cx="662408" cy="4972528"/>
            <a:chOff x="169060" y="782320"/>
            <a:chExt cx="662408" cy="4972528"/>
          </a:xfrm>
        </p:grpSpPr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D808867E-2334-42EA-91D4-8B4D80AFB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65B7FD17-3A52-48F2-927D-94A14C97B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CAA185D7-51A6-4F47-95C0-83EDE22A2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163C3B-8F54-48BD-8204-FB595202187E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0A4E89BF-A7DC-4C75-93EF-3F1BFA9AD2DC}"/>
              </a:ext>
            </a:extLst>
          </p:cNvPr>
          <p:cNvGrpSpPr/>
          <p:nvPr/>
        </p:nvGrpSpPr>
        <p:grpSpPr>
          <a:xfrm>
            <a:off x="4739674" y="785227"/>
            <a:ext cx="662408" cy="4972528"/>
            <a:chOff x="169060" y="782320"/>
            <a:chExt cx="662408" cy="4972528"/>
          </a:xfrm>
        </p:grpSpPr>
        <p:pic>
          <p:nvPicPr>
            <p:cNvPr id="96" name="Picture 3">
              <a:extLst>
                <a:ext uri="{FF2B5EF4-FFF2-40B4-BE49-F238E27FC236}">
                  <a16:creationId xmlns:a16="http://schemas.microsoft.com/office/drawing/2014/main" id="{95545518-9FF7-49EC-80B0-C5417B4F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7" name="Picture 5">
              <a:extLst>
                <a:ext uri="{FF2B5EF4-FFF2-40B4-BE49-F238E27FC236}">
                  <a16:creationId xmlns:a16="http://schemas.microsoft.com/office/drawing/2014/main" id="{1801535A-FC23-483A-8A79-D26B85FBD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8" name="Picture 4">
              <a:extLst>
                <a:ext uri="{FF2B5EF4-FFF2-40B4-BE49-F238E27FC236}">
                  <a16:creationId xmlns:a16="http://schemas.microsoft.com/office/drawing/2014/main" id="{C5C1FE30-DA92-48E4-8D96-A8C2D422D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02CC07D-38D8-473C-847C-7B248A2BA1F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0B3ABB82-E097-4314-A986-EB81DD293BCB}"/>
              </a:ext>
            </a:extLst>
          </p:cNvPr>
          <p:cNvGrpSpPr/>
          <p:nvPr/>
        </p:nvGrpSpPr>
        <p:grpSpPr>
          <a:xfrm>
            <a:off x="5599539" y="785227"/>
            <a:ext cx="662408" cy="4972528"/>
            <a:chOff x="169060" y="782320"/>
            <a:chExt cx="662408" cy="4972528"/>
          </a:xfrm>
        </p:grpSpPr>
        <p:pic>
          <p:nvPicPr>
            <p:cNvPr id="101" name="Picture 3">
              <a:extLst>
                <a:ext uri="{FF2B5EF4-FFF2-40B4-BE49-F238E27FC236}">
                  <a16:creationId xmlns:a16="http://schemas.microsoft.com/office/drawing/2014/main" id="{5F0B7F50-8510-4312-84AC-B42C73EF7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" name="Picture 5">
              <a:extLst>
                <a:ext uri="{FF2B5EF4-FFF2-40B4-BE49-F238E27FC236}">
                  <a16:creationId xmlns:a16="http://schemas.microsoft.com/office/drawing/2014/main" id="{AED30E51-93D2-4640-8130-F9B328E06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5A45E9ED-3F64-461E-84AB-FE8F52C02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5F622B1-A694-40AB-8632-FEC0C6BCA29A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4E7C51B6-EA09-4234-90DD-20559DD076E5}"/>
              </a:ext>
            </a:extLst>
          </p:cNvPr>
          <p:cNvGrpSpPr/>
          <p:nvPr/>
        </p:nvGrpSpPr>
        <p:grpSpPr>
          <a:xfrm>
            <a:off x="6564628" y="780363"/>
            <a:ext cx="662408" cy="4972528"/>
            <a:chOff x="169060" y="782320"/>
            <a:chExt cx="662408" cy="4972528"/>
          </a:xfrm>
        </p:grpSpPr>
        <p:pic>
          <p:nvPicPr>
            <p:cNvPr id="106" name="Picture 3">
              <a:extLst>
                <a:ext uri="{FF2B5EF4-FFF2-40B4-BE49-F238E27FC236}">
                  <a16:creationId xmlns:a16="http://schemas.microsoft.com/office/drawing/2014/main" id="{FEC0428C-B042-4C40-B15B-D7EE188B0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7" name="Picture 5">
              <a:extLst>
                <a:ext uri="{FF2B5EF4-FFF2-40B4-BE49-F238E27FC236}">
                  <a16:creationId xmlns:a16="http://schemas.microsoft.com/office/drawing/2014/main" id="{10AEBFFC-372F-45B9-8BE2-C5EEF9ABE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8" name="Picture 4">
              <a:extLst>
                <a:ext uri="{FF2B5EF4-FFF2-40B4-BE49-F238E27FC236}">
                  <a16:creationId xmlns:a16="http://schemas.microsoft.com/office/drawing/2014/main" id="{CA50349A-7764-4E4A-93F5-8E0D9B5A7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DAA256-7AB9-4F6C-A9DA-A3FA6973B274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8B0597C3-C486-4E9F-B25B-1B0D5CE9CB2F}"/>
              </a:ext>
            </a:extLst>
          </p:cNvPr>
          <p:cNvGrpSpPr/>
          <p:nvPr/>
        </p:nvGrpSpPr>
        <p:grpSpPr>
          <a:xfrm>
            <a:off x="7477154" y="764898"/>
            <a:ext cx="662408" cy="4972528"/>
            <a:chOff x="169060" y="782320"/>
            <a:chExt cx="662408" cy="4972528"/>
          </a:xfrm>
        </p:grpSpPr>
        <p:pic>
          <p:nvPicPr>
            <p:cNvPr id="111" name="Picture 3">
              <a:extLst>
                <a:ext uri="{FF2B5EF4-FFF2-40B4-BE49-F238E27FC236}">
                  <a16:creationId xmlns:a16="http://schemas.microsoft.com/office/drawing/2014/main" id="{92E4125C-9CD9-44B4-B62C-0989CC509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2" name="Picture 5">
              <a:extLst>
                <a:ext uri="{FF2B5EF4-FFF2-40B4-BE49-F238E27FC236}">
                  <a16:creationId xmlns:a16="http://schemas.microsoft.com/office/drawing/2014/main" id="{DDC3BC4C-71BD-49A0-86B4-799FF0A97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4A3A64C0-4D2A-4464-A187-9C5E92022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C5E322F-3CEB-4FCF-BD69-4F529D36CD03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5D03FE9D-91A1-49DF-8EBF-E5D0D691E376}"/>
              </a:ext>
            </a:extLst>
          </p:cNvPr>
          <p:cNvGrpSpPr/>
          <p:nvPr/>
        </p:nvGrpSpPr>
        <p:grpSpPr>
          <a:xfrm>
            <a:off x="8462182" y="764898"/>
            <a:ext cx="662408" cy="4972528"/>
            <a:chOff x="169060" y="782320"/>
            <a:chExt cx="662408" cy="4972528"/>
          </a:xfrm>
        </p:grpSpPr>
        <p:pic>
          <p:nvPicPr>
            <p:cNvPr id="116" name="Picture 3">
              <a:extLst>
                <a:ext uri="{FF2B5EF4-FFF2-40B4-BE49-F238E27FC236}">
                  <a16:creationId xmlns:a16="http://schemas.microsoft.com/office/drawing/2014/main" id="{078DB784-3225-4551-92DB-B7CE163E4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3121818"/>
              <a:ext cx="270272" cy="252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7" name="Picture 5">
              <a:extLst>
                <a:ext uri="{FF2B5EF4-FFF2-40B4-BE49-F238E27FC236}">
                  <a16:creationId xmlns:a16="http://schemas.microsoft.com/office/drawing/2014/main" id="{15FE12A1-DFB5-47E8-8C07-94D24E9F8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4" y="840699"/>
              <a:ext cx="273845" cy="242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DA4AE2F3-DF5F-48A6-82F8-40204DFC2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99" y="5412463"/>
              <a:ext cx="273844" cy="24169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55C3641-B0C7-4ADF-B166-5C29CF818802}"/>
                </a:ext>
              </a:extLst>
            </p:cNvPr>
            <p:cNvSpPr/>
            <p:nvPr/>
          </p:nvSpPr>
          <p:spPr>
            <a:xfrm>
              <a:off x="169060" y="782320"/>
              <a:ext cx="662408" cy="497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noFill/>
              </a:endParaRP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FEC51BA4-A955-CB7F-D852-C8FAB0B2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" y="5837666"/>
            <a:ext cx="82437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F1F8C-F859-1A3C-A1F6-F8DBC3D8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1" y="5843565"/>
            <a:ext cx="6020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F56F808-12AE-007D-DBC0-B484C429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17" y="5843565"/>
            <a:ext cx="6910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CFA01CC-C647-9F8D-221A-0C3C02FC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90" y="5856541"/>
            <a:ext cx="607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433337B-420C-BC1D-8699-2B471D03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2" y="5856541"/>
            <a:ext cx="6002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73067689-853E-1EA0-4F1D-7E1F7A7D7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59" y="5843565"/>
            <a:ext cx="607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49938F09-6A88-C0D8-C7DE-B4FF4D22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22" y="5843565"/>
            <a:ext cx="60020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C31736BB-BD8B-19A9-A45E-77B246D6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70" y="5843565"/>
            <a:ext cx="90166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291A8DEF-2A6B-7032-EA90-8EEF603B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84" y="5856541"/>
            <a:ext cx="6072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BFEA7D87-AB80-1F16-E496-9E5A0A3E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83" y="5843565"/>
            <a:ext cx="6187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75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78</Words>
  <Application>Microsoft Office PowerPoint</Application>
  <PresentationFormat>Format US (216 x 279 mm)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Conseil scolaire Viamonde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L'Heureux, Jean-Francois</dc:creator>
  <cp:lastModifiedBy>Doval, Eugenia</cp:lastModifiedBy>
  <cp:revision>68</cp:revision>
  <cp:lastPrinted>2021-11-15T17:10:55Z</cp:lastPrinted>
  <dcterms:created xsi:type="dcterms:W3CDTF">2018-08-21T20:53:31Z</dcterms:created>
  <dcterms:modified xsi:type="dcterms:W3CDTF">2023-11-01T19:53:45Z</dcterms:modified>
</cp:coreProperties>
</file>